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9" r:id="rId5"/>
    <p:sldId id="256" r:id="rId6"/>
    <p:sldId id="257" r:id="rId7"/>
    <p:sldId id="25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2698" y="104503"/>
            <a:ext cx="8915399" cy="79756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Division with remainders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1248" y="3669608"/>
            <a:ext cx="4345576" cy="312759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What would you do if the problem was: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867" y="1062945"/>
            <a:ext cx="8844055" cy="35304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7806" y="4124698"/>
            <a:ext cx="4359018" cy="9373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1215" y="5346700"/>
            <a:ext cx="4465707" cy="97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300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989" y="905463"/>
            <a:ext cx="10310754" cy="527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05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1562" y="1518363"/>
            <a:ext cx="10478408" cy="44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9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6976" y="1143460"/>
            <a:ext cx="9329916" cy="4768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842213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6C5AFA6-D47D-49CF-BFDB-AD898D64C8BF}"/>
</file>

<file path=customXml/itemProps2.xml><?xml version="1.0" encoding="utf-8"?>
<ds:datastoreItem xmlns:ds="http://schemas.openxmlformats.org/officeDocument/2006/customXml" ds:itemID="{0DA95CDB-2003-4E94-A302-A0CF1A55B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C24267-D90B-4D36-A4E1-64755B168037}">
  <ds:schemaRefs>
    <ds:schemaRef ds:uri="http://schemas.microsoft.com/office/2006/metadata/properties"/>
    <ds:schemaRef ds:uri="http://purl.org/dc/elements/1.1/"/>
    <ds:schemaRef ds:uri="a21c718a-947e-44b9-be03-13e59eecd011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3d96737b-6112-4c91-a3ba-c8058cfa2d80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</TotalTime>
  <Words>12</Words>
  <Application>Microsoft Office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Wisp</vt:lpstr>
      <vt:lpstr>Division with remainders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Namur Claire</dc:creator>
  <cp:lastModifiedBy>Namur Claire</cp:lastModifiedBy>
  <cp:revision>3</cp:revision>
  <dcterms:created xsi:type="dcterms:W3CDTF">2021-02-03T23:03:35Z</dcterms:created>
  <dcterms:modified xsi:type="dcterms:W3CDTF">2021-02-03T23:21:34Z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