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B3640-3071-4E90-AFD4-9D21C5C5C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5A2D60-0659-4A0D-943D-67A84D362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80D75-F92D-4CD4-9D0E-2DFF1D95F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8CDC9-5D7A-4D0E-9846-B3CA884AA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50FF1-416C-469A-B976-BC0E7E797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99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C881D-6F9B-4F4A-ADB0-CD13C16B3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BCF5F-67ED-451E-A78E-FA9E569AB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20CC4-11CC-41A6-B07C-1B7FBB807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A5892-C8CC-4F4E-90CB-1B2968751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E78EB-F363-4C90-922F-9BFDA3171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7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AACE8-6DEF-439E-8C0B-A50BFDF20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AAC03-F96A-4E99-96EC-D9DD340E7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6B90A-41D1-4FA1-8F50-2496C69D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2BFE7-2723-4FAD-8667-FDD72E32E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71AA7-D6A4-47B5-8C0B-84C0D7DDB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56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BE7BB-151A-470E-B2AF-66B545BB3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288F-7C53-4F7E-991E-17458C67EC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06B4E9-D751-4EE2-87C7-3EF29E513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63A2C6-0B0D-4BFA-8DD1-8C780B2B1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38BBB-715A-4FD7-A29D-A29299A4B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E9F23-3FBB-46CB-99BF-99DB223E3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98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69046-4A0B-4D21-B934-B740B399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E142DD-6965-43A2-8A2C-F1CA0BD90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A15A3-AF8C-4EAC-AA56-93BDA95CA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15F53F-049E-459B-BC24-C9A1ABB305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5E1576-C401-4381-BD38-501E2292E6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1A73C9-DDFD-4802-B128-FADD5F43F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91762E-D961-47BF-8F58-8044EB1B9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9B60C3-DC86-4425-9B28-CDBBF88CE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73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F3E1E-6F5E-4A3E-B974-562A2D5B0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72332-20A1-44B5-9B66-D7B5134B5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FDE9E6-3C06-4537-A1B1-125B3D0AB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4E6A29-D292-4F8C-A1C5-F0B480DC6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6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6B1090-6DB3-4AE3-8BEC-AE0355AE7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223C07-895F-4EC9-BD5A-A9CA5463F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B8341A-D5E1-47DB-BFF3-A25D77DDA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401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8EDE9-364A-43F4-AF80-F9AEB2293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506CF-8297-491B-B4A1-151743C9A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39757-27B9-47A1-9C5E-FB53BC02E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993103-A2CC-4713-8C4F-8AEF46351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35681-C781-4D46-B341-A6D48212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6BC812-2506-4700-8A81-FC6B7F47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823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5618-5E03-443A-B5D6-B3175A90F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E91BFE-8F15-4973-BE50-0FA4B3F62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73ACAC-5A2C-45EC-AE06-09DB21DCA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707EC-017A-431F-BBB7-32BB0DAFE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81298F-8727-4DAF-A1D4-CD5AC2CD5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3D4E7-7171-4CEF-A158-45551C3CA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69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54B77-877C-481D-AB42-7562303D4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1AB93-0E0E-4423-8F78-6C3CF870B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EF83B-C406-4D38-B9F3-C4BEB4ACC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875B3-8335-4674-979E-00D04A4AB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C969A-3C04-4698-8B4B-FD8DC6F6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02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DD0F-6A75-4202-BD1B-905CA7FDDC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18F5F9-E2E7-4372-85D5-B6D2CB479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E1125-4A40-424C-8C91-C19CBD47B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C7716-3A85-4F60-915D-AAE743E84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17896-5AFC-4E2A-8265-9F984A0CC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10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7CABA4-BDC3-4DC9-BD8C-8F82FDDF1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D3842A-D601-4CD7-87E0-A5E21E948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C6338-0A63-46BA-9A24-5BC73EAD9F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09D4B-17B3-4920-B3C8-60439184E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EBF4E-6516-4B88-B75F-84CB80A98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21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3B383B-71A9-4C17-B6EA-B49DA64C1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484" y="1054168"/>
            <a:ext cx="8348883" cy="9071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134092-3E5D-4789-A9E6-8CF5C79D9EF3}"/>
              </a:ext>
            </a:extLst>
          </p:cNvPr>
          <p:cNvSpPr txBox="1"/>
          <p:nvPr/>
        </p:nvSpPr>
        <p:spPr>
          <a:xfrm>
            <a:off x="2953377" y="2451652"/>
            <a:ext cx="95945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Using formal written methods</a:t>
            </a:r>
          </a:p>
          <a:p>
            <a:endParaRPr lang="en-GB" sz="3600" dirty="0"/>
          </a:p>
          <a:p>
            <a:r>
              <a:rPr lang="en-GB" sz="3600" dirty="0"/>
              <a:t>Column addition with exchange</a:t>
            </a:r>
          </a:p>
        </p:txBody>
      </p:sp>
    </p:spTree>
    <p:extLst>
      <p:ext uri="{BB962C8B-B14F-4D97-AF65-F5344CB8AC3E}">
        <p14:creationId xmlns:p14="http://schemas.microsoft.com/office/powerpoint/2010/main" val="1246099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FD7CAA-1E69-4897-A70C-89D790274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858" y="974448"/>
            <a:ext cx="10202283" cy="509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56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0141BD-4706-4DDC-81A5-82D71054D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171" y="668613"/>
            <a:ext cx="10283335" cy="522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537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503D51-719D-4C86-99ED-68B60261A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732" y="878992"/>
            <a:ext cx="10142468" cy="507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59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5A4442-1257-41A4-8149-C073CA888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948" y="662195"/>
            <a:ext cx="10111181" cy="504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383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26696D-6330-4035-8FB3-0851A444D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380" y="750197"/>
            <a:ext cx="10876292" cy="541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08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64E5DC-10B3-4B03-B4A2-F302C372FC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05" y="630928"/>
            <a:ext cx="10810631" cy="539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011794-78CF-4A9F-B8A3-2E1DEC319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79" y="702986"/>
            <a:ext cx="10823739" cy="535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65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AEC853-1C96-4545-B24A-8D8749727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7" y="633619"/>
            <a:ext cx="10700876" cy="536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36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CDE9A7-D7F6-4408-8B4B-74F68F178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89" y="757651"/>
            <a:ext cx="10375878" cy="521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033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36E063-A276-435F-9B31-ACBD7F01C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82" y="828675"/>
            <a:ext cx="10403683" cy="521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3667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293921-AF9F-4BC6-A7DC-F07FB82DC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098" y="702572"/>
            <a:ext cx="10363326" cy="528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397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8D6DD0-EA8A-4C5A-9A43-6908C037C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696" y="892243"/>
            <a:ext cx="10639426" cy="531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168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FFE1A6-3BDF-4B50-BBB2-6F37C0BC2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91" y="637346"/>
            <a:ext cx="10511345" cy="529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7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33E06F-5821-45CC-9FAE-98A424C97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192" y="435872"/>
            <a:ext cx="10214163" cy="515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99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69380-4708-457F-9E5E-52765B60F7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602" y="708369"/>
            <a:ext cx="11184507" cy="565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810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45AE6E-4EB8-4067-8F5F-22C7B641B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669" y="610842"/>
            <a:ext cx="11035679" cy="561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815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BF353E-66DE-4F66-92A8-659E7B3B9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13" y="515385"/>
            <a:ext cx="11134464" cy="558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64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BCAFCF-3CFC-461E-9F1F-C253A8FDD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714" y="540854"/>
            <a:ext cx="10273554" cy="522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80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607302-DC8B-4835-8FC9-D64B634CF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093665-7415-4D25-BE13-14443D4FD0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41D2B0-6863-4AE5-871F-9DA0015B2D66}">
  <ds:schemaRefs>
    <ds:schemaRef ds:uri="309d9867-99f5-4561-aefc-550f5b2269e7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</Words>
  <Application>Microsoft Office PowerPoint</Application>
  <PresentationFormat>Widescreen</PresentationFormat>
  <Paragraphs>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2</cp:revision>
  <dcterms:created xsi:type="dcterms:W3CDTF">2021-01-13T15:13:17Z</dcterms:created>
  <dcterms:modified xsi:type="dcterms:W3CDTF">2021-01-13T15:38:29Z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