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60" r:id="rId5"/>
    <p:sldId id="259" r:id="rId6"/>
    <p:sldId id="264" r:id="rId7"/>
    <p:sldId id="262" r:id="rId8"/>
    <p:sldId id="263" r:id="rId9"/>
    <p:sldId id="256" r:id="rId10"/>
    <p:sldId id="257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You can repeat the Bus stop method and answer the following questions if you found this tricky yesterday (instead of moving onto remainders).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4709" y="2751909"/>
            <a:ext cx="8915400" cy="3777622"/>
          </a:xfrm>
        </p:spPr>
        <p:txBody>
          <a:bodyPr/>
          <a:lstStyle/>
          <a:p>
            <a:pPr fontAlgn="base"/>
            <a:r>
              <a:rPr lang="en-US" dirty="0"/>
              <a:t>Year 3:                                                         Year 4: </a:t>
            </a:r>
          </a:p>
          <a:p>
            <a:pPr fontAlgn="base"/>
            <a:r>
              <a:rPr lang="en-US" dirty="0"/>
              <a:t>42÷2=                                                            642÷2= </a:t>
            </a:r>
          </a:p>
          <a:p>
            <a:pPr fontAlgn="base"/>
            <a:r>
              <a:rPr lang="en-US" dirty="0"/>
              <a:t>96÷3=                                                            396÷3= </a:t>
            </a:r>
          </a:p>
          <a:p>
            <a:pPr fontAlgn="base"/>
            <a:r>
              <a:rPr lang="en-US" dirty="0"/>
              <a:t>48÷3=                                                            189÷9= </a:t>
            </a:r>
          </a:p>
          <a:p>
            <a:pPr fontAlgn="base"/>
            <a:r>
              <a:rPr lang="en-US" dirty="0"/>
              <a:t>68÷4=                                                           288÷6= </a:t>
            </a:r>
          </a:p>
          <a:p>
            <a:pPr fontAlgn="base"/>
            <a:r>
              <a:rPr lang="en-US" dirty="0"/>
              <a:t>75÷5=                                                            336÷8= </a:t>
            </a:r>
          </a:p>
        </p:txBody>
      </p:sp>
    </p:spTree>
    <p:extLst>
      <p:ext uri="{BB962C8B-B14F-4D97-AF65-F5344CB8AC3E}">
        <p14:creationId xmlns:p14="http://schemas.microsoft.com/office/powerpoint/2010/main" val="261081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2698" y="104502"/>
            <a:ext cx="8915399" cy="150658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Lo: I can </a:t>
            </a:r>
            <a:r>
              <a:rPr lang="en-US" dirty="0" smtClean="0"/>
              <a:t>divide </a:t>
            </a:r>
            <a:r>
              <a:rPr lang="en-US" dirty="0" smtClean="0"/>
              <a:t>with </a:t>
            </a:r>
            <a:r>
              <a:rPr lang="en-US" dirty="0" smtClean="0"/>
              <a:t>remainders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1248" y="3669608"/>
            <a:ext cx="4345576" cy="312759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What would you do if the problem was: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393" y="1611085"/>
            <a:ext cx="8844055" cy="35304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7806" y="4124698"/>
            <a:ext cx="4359018" cy="9373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1215" y="5346700"/>
            <a:ext cx="4465707" cy="9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30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with remainders.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dirty="0"/>
              <a:t>91 ÷5 </a:t>
            </a:r>
            <a:r>
              <a:rPr lang="en-US" sz="4000" dirty="0" smtClean="0"/>
              <a:t>=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4000" dirty="0"/>
              <a:t>84 ÷ 6 =</a:t>
            </a:r>
            <a:endParaRPr lang="en-GB" sz="4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9990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with remainders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/>
              <a:t>101 ÷ 4= </a:t>
            </a:r>
            <a:endParaRPr lang="en-US" sz="3600" dirty="0" smtClean="0"/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endParaRPr lang="en-US" sz="3600" dirty="0" smtClean="0"/>
          </a:p>
          <a:p>
            <a:pPr marL="0" indent="0">
              <a:buNone/>
            </a:pPr>
            <a:r>
              <a:rPr lang="en-US" sz="3600" dirty="0"/>
              <a:t>289 ÷ 7 </a:t>
            </a:r>
            <a:r>
              <a:rPr lang="en-US" dirty="0"/>
              <a:t>= </a:t>
            </a:r>
            <a:endParaRPr lang="en-GB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5326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Now for a challenge…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solve division word problems.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5" y="2680063"/>
            <a:ext cx="767715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78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989" y="905463"/>
            <a:ext cx="10310754" cy="5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5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562" y="1518363"/>
            <a:ext cx="10478408" cy="44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9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 time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8"/>
            <a:ext cx="8915399" cy="2565871"/>
          </a:xfrm>
        </p:spPr>
        <p:txBody>
          <a:bodyPr>
            <a:normAutofit/>
          </a:bodyPr>
          <a:lstStyle/>
          <a:p>
            <a:r>
              <a:rPr lang="en-US" dirty="0"/>
              <a:t>C</a:t>
            </a:r>
            <a:r>
              <a:rPr lang="en-US" dirty="0" smtClean="0"/>
              <a:t>omplete the activity for your year group on the </a:t>
            </a:r>
            <a:r>
              <a:rPr lang="en-US" dirty="0"/>
              <a:t>worksheet </a:t>
            </a:r>
            <a:r>
              <a:rPr lang="en-US" b="1" dirty="0"/>
              <a:t>Division </a:t>
            </a:r>
            <a:r>
              <a:rPr lang="en-US" b="1" dirty="0" smtClean="0"/>
              <a:t>3.</a:t>
            </a:r>
          </a:p>
          <a:p>
            <a:endParaRPr lang="en-US" b="1" dirty="0"/>
          </a:p>
          <a:p>
            <a:r>
              <a:rPr lang="en-US" b="1" dirty="0" smtClean="0"/>
              <a:t>Remember, if you are finding remainders tricky, you can choose to complete the bus stop method questions I spoke about at the start of the video/this presentation instead. You can also find these questions on the Division 3 worksheet.</a:t>
            </a:r>
            <a:r>
              <a:rPr lang="en-US" dirty="0"/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16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C24267-D90B-4D36-A4E1-64755B168037}">
  <ds:schemaRefs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purl.org/dc/dcmitype/"/>
    <ds:schemaRef ds:uri="3d96737b-6112-4c91-a3ba-c8058cfa2d80"/>
    <ds:schemaRef ds:uri="http://schemas.microsoft.com/office/2006/documentManagement/type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DA95CDB-2003-4E94-A302-A0CF1A55B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C1F299-693E-4E57-9028-0B0EB1A7D705}"/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232</TotalTime>
  <Words>523</Words>
  <Application>Microsoft Office PowerPoint</Application>
  <PresentationFormat>Widescreen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Wisp</vt:lpstr>
      <vt:lpstr>You can repeat the Bus stop method and answer the following questions if you found this tricky yesterday (instead of moving onto remainders).</vt:lpstr>
      <vt:lpstr>Lo: I can divide with remainders</vt:lpstr>
      <vt:lpstr>Division with remainders.</vt:lpstr>
      <vt:lpstr>Division with remainders</vt:lpstr>
      <vt:lpstr>Now for a challenge…</vt:lpstr>
      <vt:lpstr>PowerPoint Presentation</vt:lpstr>
      <vt:lpstr>PowerPoint Presentation</vt:lpstr>
      <vt:lpstr>Activity time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Namur Claire</dc:creator>
  <cp:lastModifiedBy>Mcauley Laura</cp:lastModifiedBy>
  <cp:revision>8</cp:revision>
  <dcterms:created xsi:type="dcterms:W3CDTF">2021-02-03T23:03:35Z</dcterms:created>
  <dcterms:modified xsi:type="dcterms:W3CDTF">2021-02-11T14:00:19Z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