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61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573" y="1030624"/>
            <a:ext cx="9120969" cy="93751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38697" y="3204754"/>
            <a:ext cx="8776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u="sng" dirty="0" smtClean="0"/>
              <a:t>LO: I can divide using the bus stop method.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197020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474" y="725510"/>
            <a:ext cx="10028789" cy="495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6949" y="1933303"/>
            <a:ext cx="2392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84 in groups of 4 is :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132" y="2995949"/>
            <a:ext cx="3171633" cy="27145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8930" y="3102325"/>
            <a:ext cx="3520745" cy="23776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50034" y="4894217"/>
            <a:ext cx="979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8    4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6044" y="4815773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4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50033" y="4029538"/>
            <a:ext cx="482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2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0545" y="1714074"/>
            <a:ext cx="3749365" cy="8077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48474" y="1714074"/>
            <a:ext cx="1767993" cy="807790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1965960" y="3544256"/>
            <a:ext cx="1207008" cy="1105221"/>
          </a:xfrm>
          <a:prstGeom prst="ellipse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965960" y="4636927"/>
            <a:ext cx="1207008" cy="1105221"/>
          </a:xfrm>
          <a:prstGeom prst="ellipse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279757" y="4025047"/>
            <a:ext cx="1207008" cy="1105221"/>
          </a:xfrm>
          <a:prstGeom prst="ellipse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8029302" y="4022350"/>
            <a:ext cx="482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1 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7349" y="-243"/>
            <a:ext cx="8776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u="sng" dirty="0" smtClean="0"/>
              <a:t>LO: I can divide using the bus stop method.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414487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1" grpId="0" animBg="1"/>
      <p:bldP spid="12" grpId="0" animBg="1"/>
      <p:bldP spid="13" grpId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White box"/>
          <p:cNvSpPr/>
          <p:nvPr/>
        </p:nvSpPr>
        <p:spPr>
          <a:xfrm>
            <a:off x="5566947" y="3015802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Final Answer"/>
          <p:cNvSpPr txBox="1"/>
          <p:nvPr/>
        </p:nvSpPr>
        <p:spPr>
          <a:xfrm>
            <a:off x="6415988" y="972834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24</a:t>
            </a:r>
            <a:endParaRPr lang="en-GB" sz="4000" b="1" dirty="0"/>
          </a:p>
        </p:txBody>
      </p:sp>
      <p:sp>
        <p:nvSpPr>
          <p:cNvPr id="16" name="Great!"/>
          <p:cNvSpPr txBox="1"/>
          <p:nvPr/>
        </p:nvSpPr>
        <p:spPr>
          <a:xfrm>
            <a:off x="1932716" y="453249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17" name="3rd Q"/>
          <p:cNvSpPr txBox="1"/>
          <p:nvPr/>
        </p:nvSpPr>
        <p:spPr>
          <a:xfrm>
            <a:off x="1843786" y="450714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2’s are there in </a:t>
            </a:r>
            <a:r>
              <a:rPr lang="en-GB" sz="2000" dirty="0" smtClean="0">
                <a:latin typeface="+mj-lt"/>
              </a:rPr>
              <a:t>8?</a:t>
            </a:r>
            <a:endParaRPr lang="en-GB" sz="2000" dirty="0">
              <a:latin typeface="+mj-lt"/>
            </a:endParaRPr>
          </a:p>
        </p:txBody>
      </p:sp>
      <p:sp>
        <p:nvSpPr>
          <p:cNvPr id="18" name="How many are left over?"/>
          <p:cNvSpPr txBox="1"/>
          <p:nvPr/>
        </p:nvSpPr>
        <p:spPr>
          <a:xfrm>
            <a:off x="1843786" y="45299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19" name="1st Q"/>
          <p:cNvSpPr txBox="1"/>
          <p:nvPr/>
        </p:nvSpPr>
        <p:spPr>
          <a:xfrm>
            <a:off x="1839423" y="451394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4?</a:t>
            </a:r>
            <a:endParaRPr lang="en-GB" sz="2000" dirty="0">
              <a:latin typeface="+mj-lt"/>
            </a:endParaRPr>
          </a:p>
        </p:txBody>
      </p:sp>
      <p:sp>
        <p:nvSpPr>
          <p:cNvPr id="20" name="2nd Answer box"/>
          <p:cNvSpPr/>
          <p:nvPr/>
        </p:nvSpPr>
        <p:spPr>
          <a:xfrm>
            <a:off x="5749066" y="1955627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1" name="2nd answer blue box"/>
          <p:cNvSpPr txBox="1"/>
          <p:nvPr/>
        </p:nvSpPr>
        <p:spPr>
          <a:xfrm>
            <a:off x="5810762" y="1918185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2" name="1st Answer box"/>
          <p:cNvSpPr/>
          <p:nvPr/>
        </p:nvSpPr>
        <p:spPr>
          <a:xfrm>
            <a:off x="4763988" y="1955626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3" name="First answer"/>
          <p:cNvSpPr txBox="1"/>
          <p:nvPr/>
        </p:nvSpPr>
        <p:spPr>
          <a:xfrm>
            <a:off x="4836405" y="1918185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4" name="2nd Division box"/>
          <p:cNvSpPr txBox="1"/>
          <p:nvPr/>
        </p:nvSpPr>
        <p:spPr>
          <a:xfrm>
            <a:off x="5798199" y="3006927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5" name="1st Division box"/>
          <p:cNvSpPr txBox="1"/>
          <p:nvPr/>
        </p:nvSpPr>
        <p:spPr>
          <a:xfrm>
            <a:off x="4803777" y="3006927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6" name="First number"/>
          <p:cNvSpPr txBox="1"/>
          <p:nvPr/>
        </p:nvSpPr>
        <p:spPr>
          <a:xfrm>
            <a:off x="3753608" y="3006927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27" name="Division Lines"/>
          <p:cNvGrpSpPr/>
          <p:nvPr/>
        </p:nvGrpSpPr>
        <p:grpSpPr>
          <a:xfrm>
            <a:off x="4643146" y="2901618"/>
            <a:ext cx="2025254" cy="1164492"/>
            <a:chOff x="3555010" y="2846754"/>
            <a:chExt cx="2025254" cy="1164492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3576337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op Question"/>
          <p:cNvSpPr txBox="1"/>
          <p:nvPr/>
        </p:nvSpPr>
        <p:spPr>
          <a:xfrm>
            <a:off x="1591374" y="977079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48 ÷ </a:t>
            </a:r>
            <a:r>
              <a:rPr lang="en-GB" sz="4000" b="1" dirty="0"/>
              <a:t>2 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48024" y="195895"/>
            <a:ext cx="8776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u="sng" dirty="0" smtClean="0"/>
              <a:t>LO: I can divide using the bus stop method.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35716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/>
      <p:bldP spid="16" grpId="0"/>
      <p:bldP spid="17" grpId="0"/>
      <p:bldP spid="17" grpId="1"/>
      <p:bldP spid="18" grpId="0"/>
      <p:bldP spid="18" grpId="1"/>
      <p:bldP spid="19" grpId="0"/>
      <p:bldP spid="19" grpId="1"/>
      <p:bldP spid="20" grpId="0" animBg="1"/>
      <p:bldP spid="21" grpId="0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29097" y="2238103"/>
            <a:ext cx="96228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Let’s look at some more examples </a:t>
            </a:r>
          </a:p>
          <a:p>
            <a:r>
              <a:rPr lang="en-US" sz="3600" dirty="0"/>
              <a:t>t</a:t>
            </a:r>
            <a:r>
              <a:rPr lang="en-US" sz="3600" dirty="0" smtClean="0"/>
              <a:t>ogether.</a:t>
            </a:r>
          </a:p>
          <a:p>
            <a:endParaRPr lang="en-US" sz="3600" dirty="0"/>
          </a:p>
          <a:p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923108" y="209005"/>
            <a:ext cx="8776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u="sng" dirty="0" smtClean="0"/>
              <a:t>LO: I can divide using the bus stop method.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4183010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975361" y="1341120"/>
            <a:ext cx="10067108" cy="41888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49829" y="592183"/>
            <a:ext cx="2390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u="sng" dirty="0" smtClean="0"/>
              <a:t>Activity time</a:t>
            </a:r>
            <a:r>
              <a:rPr lang="en-US" b="1" u="sng" dirty="0" smtClean="0"/>
              <a:t>: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2320252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0814" y="465325"/>
            <a:ext cx="2790992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Challenge</a:t>
            </a: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2159727" y="1445623"/>
            <a:ext cx="7532914" cy="387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1989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97E3B4-7022-4A95-837B-EEE4FE95810D}">
  <ds:schemaRefs>
    <ds:schemaRef ds:uri="http://purl.org/dc/terms/"/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3d96737b-6112-4c91-a3ba-c8058cfa2d80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8E9116BC-DDB4-48B0-8491-E9DA399CB4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9F1C4E-02F0-4D10-BF41-80C8269B6B19}"/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41</TotalTime>
  <Words>103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Century Gothic</vt:lpstr>
      <vt:lpstr>Comic Sans MS</vt:lpstr>
      <vt:lpstr>Times New Roman</vt:lpstr>
      <vt:lpstr>Mesh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Namur Claire</dc:creator>
  <cp:lastModifiedBy>Mcauley Laura</cp:lastModifiedBy>
  <cp:revision>5</cp:revision>
  <dcterms:created xsi:type="dcterms:W3CDTF">2021-02-03T22:32:08Z</dcterms:created>
  <dcterms:modified xsi:type="dcterms:W3CDTF">2021-02-09T15:15:51Z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