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0160000" cy="7620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21F26958-3705-4B65-9D79-E65970970889}"/>
    <pc:docChg chg="modSld">
      <pc:chgData name="Rachel Sprawson" userId="3e5b5513-b599-43bb-87e9-9b682ae37199" providerId="ADAL" clId="{21F26958-3705-4B65-9D79-E65970970889}" dt="2021-01-15T10:02:53.912" v="3" actId="14100"/>
      <pc:docMkLst>
        <pc:docMk/>
      </pc:docMkLst>
      <pc:sldChg chg="modSp">
        <pc:chgData name="Rachel Sprawson" userId="3e5b5513-b599-43bb-87e9-9b682ae37199" providerId="ADAL" clId="{21F26958-3705-4B65-9D79-E65970970889}" dt="2021-01-15T10:02:43.224" v="2" actId="14100"/>
        <pc:sldMkLst>
          <pc:docMk/>
          <pc:sldMk cId="2492096875" sldId="257"/>
        </pc:sldMkLst>
        <pc:spChg chg="mod">
          <ac:chgData name="Rachel Sprawson" userId="3e5b5513-b599-43bb-87e9-9b682ae37199" providerId="ADAL" clId="{21F26958-3705-4B65-9D79-E65970970889}" dt="2021-01-15T10:02:39.080" v="1" actId="1076"/>
          <ac:spMkLst>
            <pc:docMk/>
            <pc:sldMk cId="2492096875" sldId="257"/>
            <ac:spMk id="5" creationId="{0BB10D10-04E4-4000-8902-8B6BE6FA0DDC}"/>
          </ac:spMkLst>
        </pc:spChg>
        <pc:picChg chg="mod">
          <ac:chgData name="Rachel Sprawson" userId="3e5b5513-b599-43bb-87e9-9b682ae37199" providerId="ADAL" clId="{21F26958-3705-4B65-9D79-E65970970889}" dt="2021-01-15T10:02:43.224" v="2" actId="14100"/>
          <ac:picMkLst>
            <pc:docMk/>
            <pc:sldMk cId="2492096875" sldId="257"/>
            <ac:picMk id="3" creationId="{450E4707-202A-472B-AEC5-8DEFB0459BC2}"/>
          </ac:picMkLst>
        </pc:picChg>
      </pc:sldChg>
      <pc:sldChg chg="modSp">
        <pc:chgData name="Rachel Sprawson" userId="3e5b5513-b599-43bb-87e9-9b682ae37199" providerId="ADAL" clId="{21F26958-3705-4B65-9D79-E65970970889}" dt="2021-01-15T10:02:53.912" v="3" actId="14100"/>
        <pc:sldMkLst>
          <pc:docMk/>
          <pc:sldMk cId="2034809283" sldId="258"/>
        </pc:sldMkLst>
        <pc:picChg chg="mod">
          <ac:chgData name="Rachel Sprawson" userId="3e5b5513-b599-43bb-87e9-9b682ae37199" providerId="ADAL" clId="{21F26958-3705-4B65-9D79-E65970970889}" dt="2021-01-15T10:02:53.912" v="3" actId="14100"/>
          <ac:picMkLst>
            <pc:docMk/>
            <pc:sldMk cId="2034809283" sldId="258"/>
            <ac:picMk id="3" creationId="{D5E9ECE6-1163-47EB-B922-6CC7C24474B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F72D9-3532-400A-87D3-80F2F30FA9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BA7E31-F092-4827-8C92-BB98696451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97B11-F894-45BC-88D4-5BA73E5C9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BFF63C-C72C-42BD-9C81-765B82321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97B69-4386-4A9F-A414-6CC017CCC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10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C980A-2D44-4519-99D4-A55AFE114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FD99C-92A2-4266-8881-43C516C9D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64374-F9C7-4F63-9E32-D0E584E3A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0A57FA-B7B2-471A-9B01-9F1637C99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C078B-7E37-4AB4-BFDE-04E00D88A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14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EB87C-443D-491E-93E9-F03D8962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B0D2E5-0433-42B3-B6DA-38811DEDB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9764B3-DB72-4767-8186-6A8802181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DF0CF-828F-47EE-85E9-73C08827C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20EF68-713C-40BC-B118-D1672FAD0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23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5D7D7-9CAB-40D4-A1BD-1275B0592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E1DBA-D251-4826-8699-F86382AFC8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B6A041-F419-4986-AEC7-65FCDFADE1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233249-CE3C-470F-9AF7-4B945657C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F922E1-E123-477B-AB4B-34DD9C2D1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1C1A5B-2A5C-4D53-A330-384EBC7D8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083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8FD08-989C-481E-8AEF-6652E6CD5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A1EA7C-9F23-429C-93BE-5E4AE6397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33215A-A69C-4122-871E-1B6F17AB06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862E6A-2783-4DE6-A56C-4C7C9921CB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83703B-DA0F-4EAD-9F0F-D8EB291D0C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01F70E-663D-4BE9-932F-506A58C06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5765AA-9E3E-4106-A179-E7FFF63E2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79054C-BDB8-404B-8872-E65C785AD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05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148EF-4C03-459C-B7F5-EC723A58C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E40C45-9F2B-4576-B0A2-83641A61C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DB901-4AEE-49B5-9531-3B5A479E0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C6F33A-9F3D-4C8D-B01A-A5AF9491D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86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4A7D7-C635-4EBA-9138-35187010D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0DEDC6-8D4D-46DD-B6B2-CB5D4934F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CC1AC4-7082-416C-973B-6C56B4304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962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DDC25-E2F5-4D28-A9CD-55E58A3BB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B7399-E662-48EB-8BAC-4D9B0F981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DB1BBE-0212-4CE2-8C55-9B799AD14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C53026-D717-43F6-B24F-535A75223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E2E487-D571-42C2-A7A2-181349084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CCF8C9-072E-4D99-A5EF-4DBE51B40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26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F55A4-7F57-4818-90A4-242D3301B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6A93B1-02A7-40EF-9BC6-7BB9DE72DD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E2F712-08C5-437D-9248-8ABAEC4C14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273A0D-E415-41B2-A71D-C30ACE147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B8C68B-29F3-4070-9C68-A65D0A9A8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CD900D-0A70-4371-962A-589471735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082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19DE7-010C-4CE8-8EB7-0B1D27540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B4AFC4-1554-46FF-A06E-79F94A68A3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497DF8-2A86-49E0-8540-1EF78C99A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64BA9-F890-46C4-814D-DD7484CEE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B53A7-F868-47F0-B14A-2974BC6C0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241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9A3FCF-6FA9-4858-8A5C-69B8A41134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E3982B-49F5-4F97-82E6-4F6617718D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E9185-A498-4997-9C2A-C7352028E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11852-E432-4314-973D-DD45C09CF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B49551-5A3C-4A7D-8A06-4294F5096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138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7E02DE-182F-4DF1-A036-F35B1EC33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2D44C1-BD62-4E08-8DBF-1B514EEA26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014D0-E847-46B2-A3F5-55EEBC09C4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CCDEF-FA34-49D6-8CED-B5BA65D5318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8919BF-C5CD-474D-B828-83DE4EBEB5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D9859E-E720-4C4F-9814-D4E6AFF1D3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6AC8C-4183-4529-A31B-4C37A2267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363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C1EAFE-85CA-45D5-B02A-4286883DA90F}"/>
              </a:ext>
            </a:extLst>
          </p:cNvPr>
          <p:cNvSpPr txBox="1"/>
          <p:nvPr/>
        </p:nvSpPr>
        <p:spPr>
          <a:xfrm>
            <a:off x="0" y="63500"/>
            <a:ext cx="10287000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200" u="sng">
                <a:solidFill>
                  <a:srgbClr val="000000"/>
                </a:solidFill>
                <a:latin typeface="Comic Sans MS - 16"/>
              </a:rPr>
              <a:t>LO: To recognise some common conductors and insulators, and associate metals with being good conductors.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4423E1-BD02-443C-B617-CF5FA111D1C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0" y="596900"/>
            <a:ext cx="8034020" cy="411619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13DEC5-99FF-4884-877D-5C9A7EA41ACC}"/>
              </a:ext>
            </a:extLst>
          </p:cNvPr>
          <p:cNvSpPr txBox="1"/>
          <p:nvPr/>
        </p:nvSpPr>
        <p:spPr>
          <a:xfrm>
            <a:off x="1422400" y="431800"/>
            <a:ext cx="7554341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>
                <a:solidFill>
                  <a:srgbClr val="FF0000"/>
                </a:solidFill>
                <a:latin typeface="Arial - 20"/>
              </a:rPr>
              <a:t>What have you found out about conductors and insulators?</a:t>
            </a:r>
          </a:p>
        </p:txBody>
      </p:sp>
    </p:spTree>
    <p:extLst>
      <p:ext uri="{BB962C8B-B14F-4D97-AF65-F5344CB8AC3E}">
        <p14:creationId xmlns:p14="http://schemas.microsoft.com/office/powerpoint/2010/main" val="867380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0E4707-202A-472B-AEC5-8DEFB0459BC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700" y="1092200"/>
            <a:ext cx="7495798" cy="36812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A58986-E936-4351-B913-0B321CD97944}"/>
              </a:ext>
            </a:extLst>
          </p:cNvPr>
          <p:cNvSpPr txBox="1"/>
          <p:nvPr/>
        </p:nvSpPr>
        <p:spPr>
          <a:xfrm>
            <a:off x="139700" y="76200"/>
            <a:ext cx="9880600" cy="67710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 u="sng">
                <a:solidFill>
                  <a:srgbClr val="000000"/>
                </a:solidFill>
                <a:latin typeface="Arial - 26"/>
              </a:rPr>
              <a:t>LO: To draw conclusions from an experiment</a:t>
            </a:r>
            <a:r>
              <a:rPr lang="en-GB" sz="1900">
                <a:solidFill>
                  <a:srgbClr val="000000"/>
                </a:solidFill>
                <a:latin typeface="Arial - 26"/>
              </a:rPr>
              <a:t>.</a:t>
            </a:r>
          </a:p>
          <a:p>
            <a:r>
              <a:rPr lang="en-GB" sz="1900">
                <a:solidFill>
                  <a:srgbClr val="000000"/>
                </a:solidFill>
                <a:latin typeface="Arial - 26"/>
              </a:rPr>
              <a:t>U</a:t>
            </a:r>
            <a:r>
              <a:rPr lang="en-GB" sz="1300">
                <a:solidFill>
                  <a:srgbClr val="000000"/>
                </a:solidFill>
                <a:latin typeface="Arial - 18"/>
              </a:rPr>
              <a:t>se your table of results and Venn diagram from last week.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B10D10-04E4-4000-8902-8B6BE6FA0DDC}"/>
              </a:ext>
            </a:extLst>
          </p:cNvPr>
          <p:cNvSpPr txBox="1"/>
          <p:nvPr/>
        </p:nvSpPr>
        <p:spPr>
          <a:xfrm>
            <a:off x="311721" y="5586923"/>
            <a:ext cx="9536557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1600" dirty="0">
                <a:solidFill>
                  <a:srgbClr val="000000"/>
                </a:solidFill>
                <a:latin typeface="Arial - 22"/>
              </a:rPr>
              <a:t>What materials are good conductors and what materials are insulators?</a:t>
            </a:r>
          </a:p>
        </p:txBody>
      </p:sp>
    </p:spTree>
    <p:extLst>
      <p:ext uri="{BB962C8B-B14F-4D97-AF65-F5344CB8AC3E}">
        <p14:creationId xmlns:p14="http://schemas.microsoft.com/office/powerpoint/2010/main" val="2492096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E9ECE6-1163-47EB-B922-6CC7C24474B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00" y="431800"/>
            <a:ext cx="6839814" cy="615498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8203A8-4A81-4802-BFE8-FCFAB2A232E9}"/>
              </a:ext>
            </a:extLst>
          </p:cNvPr>
          <p:cNvSpPr txBox="1"/>
          <p:nvPr/>
        </p:nvSpPr>
        <p:spPr>
          <a:xfrm>
            <a:off x="241300" y="76200"/>
            <a:ext cx="8948014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  <a:latin typeface="Arial - 22"/>
              </a:rPr>
              <a:t>What materials are good conductors and what materials are insulators?</a:t>
            </a:r>
          </a:p>
        </p:txBody>
      </p:sp>
    </p:spTree>
    <p:extLst>
      <p:ext uri="{BB962C8B-B14F-4D97-AF65-F5344CB8AC3E}">
        <p14:creationId xmlns:p14="http://schemas.microsoft.com/office/powerpoint/2010/main" val="2034809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2786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69D894-DF95-48F7-A3C1-3C764D606F4B}">
  <ds:schemaRefs>
    <ds:schemaRef ds:uri="http://purl.org/dc/terms/"/>
    <ds:schemaRef ds:uri="http://purl.org/dc/elements/1.1/"/>
    <ds:schemaRef ds:uri="309d9867-99f5-4561-aefc-550f5b2269e7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D07AFBE-C30C-4EBF-8BD1-DEA83731D3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9A9349-FC4E-4C9E-A3AF-69F1FC4A42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71</Words>
  <Application>Microsoft Office PowerPoint</Application>
  <PresentationFormat>Custom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Comic Sans MS - 16</vt:lpstr>
      <vt:lpstr>Calibri Light</vt:lpstr>
      <vt:lpstr>Arial - 26</vt:lpstr>
      <vt:lpstr>Arial - 22</vt:lpstr>
      <vt:lpstr>Arial - 20</vt:lpstr>
      <vt:lpstr>Calibri</vt:lpstr>
      <vt:lpstr>Arial</vt:lpstr>
      <vt:lpstr>Arial - 18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1</cp:revision>
  <dcterms:created xsi:type="dcterms:W3CDTF">2021-01-15T09:57:47Z</dcterms:created>
  <dcterms:modified xsi:type="dcterms:W3CDTF">2021-01-15T10:03:17Z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