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76" r:id="rId5"/>
    <p:sldId id="285" r:id="rId6"/>
    <p:sldId id="282" r:id="rId7"/>
    <p:sldId id="283" r:id="rId8"/>
    <p:sldId id="264" r:id="rId9"/>
    <p:sldId id="277" r:id="rId10"/>
    <p:sldId id="284" r:id="rId11"/>
    <p:sldId id="275" r:id="rId12"/>
  </p:sldIdLst>
  <p:sldSz cx="9144000" cy="6858000" type="screen4x3"/>
  <p:notesSz cx="6858000" cy="9144000"/>
  <p:embeddedFontLst>
    <p:embeddedFont>
      <p:font typeface="Sassoon Infant Md" panose="02000603050000020003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05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The bus stop method involves carrying over numbers.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LO: I can divide using the bus stop method.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91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803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2’s 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803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7?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7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76 ÷ </a:t>
            </a:r>
            <a:r>
              <a:rPr lang="en-GB" sz="4000" b="1" dirty="0"/>
              <a:t>2 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38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16047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White box"/>
          <p:cNvSpPr/>
          <p:nvPr/>
        </p:nvSpPr>
        <p:spPr>
          <a:xfrm>
            <a:off x="4478811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Great!"/>
          <p:cNvSpPr txBox="1"/>
          <p:nvPr/>
        </p:nvSpPr>
        <p:spPr>
          <a:xfrm>
            <a:off x="844580" y="447762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6420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15?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727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660930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72262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675852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748269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511439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710063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71564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665472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555010" y="2846754"/>
            <a:ext cx="2025254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76337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29" name="Final Answer"/>
          <p:cNvSpPr txBox="1"/>
          <p:nvPr/>
        </p:nvSpPr>
        <p:spPr>
          <a:xfrm>
            <a:off x="5327852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8229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145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45?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29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1?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670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7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20?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73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17?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0734" y="1383778"/>
            <a:ext cx="7363369" cy="459901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67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6EA752-2724-4876-ACB3-8C0C47785B9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260C10-2AC2-42E7-A8D0-30895BE0A176}">
  <ds:schemaRefs>
    <ds:schemaRef ds:uri="3d96737b-6112-4c91-a3ba-c8058cfa2d80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B230A2E-5F57-46C4-9F53-BAE0B494C91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1424</TotalTime>
  <Words>195</Words>
  <Application>Microsoft Office PowerPoint</Application>
  <PresentationFormat>On-screen Show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Sassoon Infant Md</vt:lpstr>
      <vt:lpstr>Calibri</vt:lpstr>
      <vt:lpstr>Arial</vt:lpstr>
      <vt:lpstr>Sassoon Infant Rg</vt:lpstr>
      <vt:lpstr>Office Theme</vt:lpstr>
      <vt:lpstr>PowerPoint Presentation</vt:lpstr>
      <vt:lpstr>LO: I can divide using the bus stop method.</vt:lpstr>
      <vt:lpstr>PowerPoint Presentation</vt:lpstr>
      <vt:lpstr>PowerPoint Presentation</vt:lpstr>
      <vt:lpstr>PowerPoint Presentation</vt:lpstr>
      <vt:lpstr>PowerPoint Presentation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Mcauley Laura</cp:lastModifiedBy>
  <cp:revision>127</cp:revision>
  <dcterms:created xsi:type="dcterms:W3CDTF">2014-10-01T16:09:27Z</dcterms:created>
  <dcterms:modified xsi:type="dcterms:W3CDTF">2021-02-11T12:23:41Z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