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4"/>
  </p:sldMasterIdLst>
  <p:sldIdLst>
    <p:sldId id="256" r:id="rId5"/>
    <p:sldId id="257" r:id="rId6"/>
    <p:sldId id="258" r:id="rId7"/>
    <p:sldId id="260" r:id="rId8"/>
    <p:sldId id="259" r:id="rId9"/>
    <p:sldId id="262" r:id="rId10"/>
    <p:sldId id="26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1/30/2021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1/30/2021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1/30/2021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1/30/2021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1/30/2021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1/30/2021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1/30/2021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1/30/2021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789" y="1410618"/>
            <a:ext cx="9243861" cy="3932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575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008" y="851020"/>
            <a:ext cx="9782435" cy="5131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8270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012" y="1339978"/>
            <a:ext cx="11133785" cy="378746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326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097" y="827314"/>
            <a:ext cx="9849394" cy="522031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87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917" y="1064961"/>
            <a:ext cx="9655377" cy="4762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5665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398" y="2008293"/>
            <a:ext cx="9030483" cy="2789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982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359" y="400308"/>
            <a:ext cx="8414511" cy="6061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884237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1958195-DDFC-448A-BDB7-3A965B7BE52D}"/>
</file>

<file path=customXml/itemProps2.xml><?xml version="1.0" encoding="utf-8"?>
<ds:datastoreItem xmlns:ds="http://schemas.openxmlformats.org/officeDocument/2006/customXml" ds:itemID="{B62E0BAE-9DEB-40BB-A68A-7DA1980EA2E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093CF4C-6812-4D0E-9888-F8CDD269EC10}">
  <ds:schemaRefs>
    <ds:schemaRef ds:uri="http://purl.org/dc/elements/1.1/"/>
    <ds:schemaRef ds:uri="3d96737b-6112-4c91-a3ba-c8058cfa2d80"/>
    <ds:schemaRef ds:uri="http://www.w3.org/XML/1998/namespace"/>
    <ds:schemaRef ds:uri="http://schemas.microsoft.com/office/2006/metadata/properties"/>
    <ds:schemaRef ds:uri="http://purl.org/dc/terms/"/>
    <ds:schemaRef ds:uri="http://schemas.microsoft.com/office/2006/documentManagement/types"/>
    <ds:schemaRef ds:uri="a21c718a-947e-44b9-be03-13e59eecd011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3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Corbel</vt:lpstr>
      <vt:lpstr>Wingdings 2</vt:lpstr>
      <vt:lpstr>Frame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Namur Claire</dc:creator>
  <cp:lastModifiedBy>Namur Claire</cp:lastModifiedBy>
  <cp:revision>1</cp:revision>
  <dcterms:created xsi:type="dcterms:W3CDTF">2021-01-30T22:21:08Z</dcterms:created>
  <dcterms:modified xsi:type="dcterms:W3CDTF">2021-01-30T22:24:56Z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