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4"/>
  </p:sldMasterIdLst>
  <p:notesMasterIdLst>
    <p:notesMasterId r:id="rId12"/>
  </p:notesMasterIdLst>
  <p:sldIdLst>
    <p:sldId id="256" r:id="rId5"/>
    <p:sldId id="331" r:id="rId6"/>
    <p:sldId id="333" r:id="rId7"/>
    <p:sldId id="335" r:id="rId8"/>
    <p:sldId id="334" r:id="rId9"/>
    <p:sldId id="336" r:id="rId10"/>
    <p:sldId id="337" r:id="rId11"/>
  </p:sldIdLst>
  <p:sldSz cx="12192000" cy="6858000"/>
  <p:notesSz cx="6858000" cy="9144000"/>
  <p:embeddedFontLst>
    <p:embeddedFont>
      <p:font typeface="Arial Black" panose="020B0A04020102020204" pitchFamily="34" charset="0"/>
      <p:bold r:id="rId13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GoogleSlidesCustomDataVersion2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51" roundtripDataSignature="AMtx7mjNQa92X7bBwATfI9SljTBwguoyCg==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ECF34913-27E9-5FF6-B750-0B2F942A3DB7}" name="Issy Booth" initials="IB" userId="S::isabelleb@unicef.org.uk::95590697-42e6-45d1-b9a0-5c7c6819ef82" providerId="AD"/>
  <p188:author id="{B95477F7-2DE3-7072-F910-7B1B3AA86CA9}" name="lauraellenkennedy@outlook.com" initials="la" userId="S::urn:spo:guest#lauraellenkennedy@outlook.com::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8321129D-06D3-4885-BF99-FF2FB8998C0E}" v="4" dt="2025-03-24T10:51:21.93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9" d="100"/>
          <a:sy n="79" d="100"/>
        </p:scale>
        <p:origin x="821" y="1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font" Target="fonts/font1.fntdata"/><Relationship Id="rId51" Type="http://customschemas.google.com/relationships/presentationmetadata" Target="metadata"/><Relationship Id="rId3" Type="http://schemas.openxmlformats.org/officeDocument/2006/relationships/customXml" Target="../customXml/item3.xml"/><Relationship Id="rId55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54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3" Type="http://schemas.openxmlformats.org/officeDocument/2006/relationships/viewProps" Target="viewProps.xml"/><Relationship Id="rId58" Type="http://schemas.microsoft.com/office/2018/10/relationships/authors" Target="authors.xml"/><Relationship Id="rId5" Type="http://schemas.openxmlformats.org/officeDocument/2006/relationships/slide" Target="slides/slide1.xml"/><Relationship Id="rId57" Type="http://schemas.microsoft.com/office/2015/10/relationships/revisionInfo" Target="revisionInfo.xml"/><Relationship Id="rId10" Type="http://schemas.openxmlformats.org/officeDocument/2006/relationships/slide" Target="slides/slide6.xml"/><Relationship Id="rId52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56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Issy Booth" userId="S::isabelleb@unicef.org.uk::95590697-42e6-45d1-b9a0-5c7c6819ef82" providerId="AD" clId="Web-{211CE7FB-E2E8-17C2-B14A-FCADD9581FAA}"/>
    <pc:docChg chg="mod">
      <pc:chgData name="Issy Booth" userId="S::isabelleb@unicef.org.uk::95590697-42e6-45d1-b9a0-5c7c6819ef82" providerId="AD" clId="Web-{211CE7FB-E2E8-17C2-B14A-FCADD9581FAA}" dt="2024-07-15T10:43:51.124" v="1"/>
      <pc:docMkLst>
        <pc:docMk/>
      </pc:docMkLst>
      <pc:sldChg chg="modCm">
        <pc:chgData name="Issy Booth" userId="S::isabelleb@unicef.org.uk::95590697-42e6-45d1-b9a0-5c7c6819ef82" providerId="AD" clId="Web-{211CE7FB-E2E8-17C2-B14A-FCADD9581FAA}" dt="2024-07-15T10:43:51.124" v="1"/>
        <pc:sldMkLst>
          <pc:docMk/>
          <pc:sldMk cId="1135859490" sldId="275"/>
        </pc:sldMkLst>
        <pc:extLst>
          <p:ext xmlns:p="http://schemas.openxmlformats.org/presentationml/2006/main" uri="{D6D511B9-2390-475A-947B-AFAB55BFBCF1}">
            <pc226:cmChg xmlns:pc226="http://schemas.microsoft.com/office/powerpoint/2022/06/main/command" chg="">
              <pc226:chgData name="Issy Booth" userId="S::isabelleb@unicef.org.uk::95590697-42e6-45d1-b9a0-5c7c6819ef82" providerId="AD" clId="Web-{211CE7FB-E2E8-17C2-B14A-FCADD9581FAA}" dt="2024-07-15T10:43:51.124" v="1"/>
              <pc2:cmMkLst xmlns:pc2="http://schemas.microsoft.com/office/powerpoint/2019/9/main/command">
                <pc:docMk/>
                <pc:sldMk cId="1135859490" sldId="275"/>
                <pc2:cmMk id="{5B392485-5D51-45DD-AE6B-C1AFE02644BF}"/>
              </pc2:cmMkLst>
              <pc226:cmRplyChg chg="add">
                <pc226:chgData name="Issy Booth" userId="S::isabelleb@unicef.org.uk::95590697-42e6-45d1-b9a0-5c7c6819ef82" providerId="AD" clId="Web-{211CE7FB-E2E8-17C2-B14A-FCADD9581FAA}" dt="2024-07-15T10:43:51.124" v="1"/>
                <pc2:cmRplyMkLst xmlns:pc2="http://schemas.microsoft.com/office/powerpoint/2019/9/main/command">
                  <pc:docMk/>
                  <pc:sldMk cId="1135859490" sldId="275"/>
                  <pc2:cmMk id="{5B392485-5D51-45DD-AE6B-C1AFE02644BF}"/>
                  <pc2:cmRplyMk id="{686DFE06-45C7-4530-A851-0BBBCAFA2C5D}"/>
                </pc2:cmRplyMkLst>
              </pc226:cmRplyChg>
            </pc226:cmChg>
          </p:ext>
        </pc:extLst>
      </pc:sldChg>
    </pc:docChg>
  </pc:docChgLst>
  <pc:docChgLst>
    <pc:chgData name="lauraellenkennedy@outlook.com" userId="S::urn:spo:guest#lauraellenkennedy@outlook.com::" providerId="AD" clId="Web-{D4702411-B75C-AC31-AF33-E06D03B75DCF}"/>
    <pc:docChg chg="mod modSld">
      <pc:chgData name="lauraellenkennedy@outlook.com" userId="S::urn:spo:guest#lauraellenkennedy@outlook.com::" providerId="AD" clId="Web-{D4702411-B75C-AC31-AF33-E06D03B75DCF}" dt="2024-07-15T07:48:48.173" v="30" actId="20577"/>
      <pc:docMkLst>
        <pc:docMk/>
      </pc:docMkLst>
      <pc:sldChg chg="modSp addCm modCm">
        <pc:chgData name="lauraellenkennedy@outlook.com" userId="S::urn:spo:guest#lauraellenkennedy@outlook.com::" providerId="AD" clId="Web-{D4702411-B75C-AC31-AF33-E06D03B75DCF}" dt="2024-07-15T07:48:48.173" v="30" actId="20577"/>
        <pc:sldMkLst>
          <pc:docMk/>
          <pc:sldMk cId="1135859490" sldId="275"/>
        </pc:sldMkLst>
        <pc:extLst>
          <p:ext xmlns:p="http://schemas.openxmlformats.org/presentationml/2006/main" uri="{D6D511B9-2390-475A-947B-AFAB55BFBCF1}">
            <pc226:cmChg xmlns:pc226="http://schemas.microsoft.com/office/powerpoint/2022/06/main/command" chg="add mod">
              <pc226:chgData name="lauraellenkennedy@outlook.com" userId="S::urn:spo:guest#lauraellenkennedy@outlook.com::" providerId="AD" clId="Web-{D4702411-B75C-AC31-AF33-E06D03B75DCF}" dt="2024-07-15T07:48:45.157" v="29"/>
              <pc2:cmMkLst xmlns:pc2="http://schemas.microsoft.com/office/powerpoint/2019/9/main/command">
                <pc:docMk/>
                <pc:sldMk cId="1135859490" sldId="275"/>
                <pc2:cmMk id="{5B392485-5D51-45DD-AE6B-C1AFE02644BF}"/>
              </pc2:cmMkLst>
            </pc226:cmChg>
          </p:ext>
        </pc:extLst>
      </pc:sldChg>
    </pc:docChg>
  </pc:docChgLst>
  <pc:docChgLst>
    <pc:chgData name="Mrs C Namur" userId="e013be1b-70de-4ee4-b45e-d9cec88cf496" providerId="ADAL" clId="{FFBF83BA-6DBE-486B-B551-7BBAD120CC2F}"/>
    <pc:docChg chg="custSel addSld modSld sldOrd">
      <pc:chgData name="Mrs C Namur" userId="e013be1b-70de-4ee4-b45e-d9cec88cf496" providerId="ADAL" clId="{FFBF83BA-6DBE-486B-B551-7BBAD120CC2F}" dt="2025-02-25T15:15:09.302" v="228" actId="14100"/>
      <pc:docMkLst>
        <pc:docMk/>
      </pc:docMkLst>
      <pc:sldChg chg="modSp mod">
        <pc:chgData name="Mrs C Namur" userId="e013be1b-70de-4ee4-b45e-d9cec88cf496" providerId="ADAL" clId="{FFBF83BA-6DBE-486B-B551-7BBAD120CC2F}" dt="2025-02-25T14:53:25.108" v="11" actId="20577"/>
        <pc:sldMkLst>
          <pc:docMk/>
          <pc:sldMk cId="0" sldId="256"/>
        </pc:sldMkLst>
        <pc:spChg chg="mod">
          <ac:chgData name="Mrs C Namur" userId="e013be1b-70de-4ee4-b45e-d9cec88cf496" providerId="ADAL" clId="{FFBF83BA-6DBE-486B-B551-7BBAD120CC2F}" dt="2025-02-25T14:53:25.108" v="11" actId="20577"/>
          <ac:spMkLst>
            <pc:docMk/>
            <pc:sldMk cId="0" sldId="256"/>
            <ac:spMk id="3" creationId="{CF4D9223-98CC-C9BA-E6A0-E3C8FAA60AEF}"/>
          </ac:spMkLst>
        </pc:spChg>
      </pc:sldChg>
      <pc:sldChg chg="modSp add mod ord">
        <pc:chgData name="Mrs C Namur" userId="e013be1b-70de-4ee4-b45e-d9cec88cf496" providerId="ADAL" clId="{FFBF83BA-6DBE-486B-B551-7BBAD120CC2F}" dt="2025-02-25T15:06:37.006" v="209"/>
        <pc:sldMkLst>
          <pc:docMk/>
          <pc:sldMk cId="424256348" sldId="336"/>
        </pc:sldMkLst>
        <pc:spChg chg="mod">
          <ac:chgData name="Mrs C Namur" userId="e013be1b-70de-4ee4-b45e-d9cec88cf496" providerId="ADAL" clId="{FFBF83BA-6DBE-486B-B551-7BBAD120CC2F}" dt="2025-02-25T15:06:37.006" v="209"/>
          <ac:spMkLst>
            <pc:docMk/>
            <pc:sldMk cId="424256348" sldId="336"/>
            <ac:spMk id="3" creationId="{0CCEFCBA-91A0-2304-83D5-58389E7D5ADF}"/>
          </ac:spMkLst>
        </pc:spChg>
      </pc:sldChg>
      <pc:sldChg chg="addSp delSp modSp new mod">
        <pc:chgData name="Mrs C Namur" userId="e013be1b-70de-4ee4-b45e-d9cec88cf496" providerId="ADAL" clId="{FFBF83BA-6DBE-486B-B551-7BBAD120CC2F}" dt="2025-02-25T14:57:28.822" v="24" actId="1076"/>
        <pc:sldMkLst>
          <pc:docMk/>
          <pc:sldMk cId="3804666702" sldId="337"/>
        </pc:sldMkLst>
      </pc:sldChg>
      <pc:sldChg chg="addSp modSp new mod">
        <pc:chgData name="Mrs C Namur" userId="e013be1b-70de-4ee4-b45e-d9cec88cf496" providerId="ADAL" clId="{FFBF83BA-6DBE-486B-B551-7BBAD120CC2F}" dt="2025-02-25T15:06:07.045" v="203" actId="20577"/>
        <pc:sldMkLst>
          <pc:docMk/>
          <pc:sldMk cId="429241718" sldId="338"/>
        </pc:sldMkLst>
        <pc:spChg chg="add mod">
          <ac:chgData name="Mrs C Namur" userId="e013be1b-70de-4ee4-b45e-d9cec88cf496" providerId="ADAL" clId="{FFBF83BA-6DBE-486B-B551-7BBAD120CC2F}" dt="2025-02-25T15:06:07.045" v="203" actId="20577"/>
          <ac:spMkLst>
            <pc:docMk/>
            <pc:sldMk cId="429241718" sldId="338"/>
            <ac:spMk id="3" creationId="{97440339-53DB-2037-9DA7-C8FA032CA4B7}"/>
          </ac:spMkLst>
        </pc:spChg>
      </pc:sldChg>
      <pc:sldChg chg="addSp delSp modSp new mod">
        <pc:chgData name="Mrs C Namur" userId="e013be1b-70de-4ee4-b45e-d9cec88cf496" providerId="ADAL" clId="{FFBF83BA-6DBE-486B-B551-7BBAD120CC2F}" dt="2025-02-25T15:13:14.828" v="213" actId="1076"/>
        <pc:sldMkLst>
          <pc:docMk/>
          <pc:sldMk cId="4168914331" sldId="339"/>
        </pc:sldMkLst>
        <pc:spChg chg="add mod">
          <ac:chgData name="Mrs C Namur" userId="e013be1b-70de-4ee4-b45e-d9cec88cf496" providerId="ADAL" clId="{FFBF83BA-6DBE-486B-B551-7BBAD120CC2F}" dt="2025-02-25T15:13:14.828" v="213" actId="1076"/>
          <ac:spMkLst>
            <pc:docMk/>
            <pc:sldMk cId="4168914331" sldId="339"/>
            <ac:spMk id="3" creationId="{1A238228-00FE-9FB5-4D4F-0275A5AE3138}"/>
          </ac:spMkLst>
        </pc:spChg>
      </pc:sldChg>
      <pc:sldChg chg="modSp add mod ord">
        <pc:chgData name="Mrs C Namur" userId="e013be1b-70de-4ee4-b45e-d9cec88cf496" providerId="ADAL" clId="{FFBF83BA-6DBE-486B-B551-7BBAD120CC2F}" dt="2025-02-25T15:06:47.410" v="210"/>
        <pc:sldMkLst>
          <pc:docMk/>
          <pc:sldMk cId="3266157346" sldId="340"/>
        </pc:sldMkLst>
        <pc:spChg chg="mod">
          <ac:chgData name="Mrs C Namur" userId="e013be1b-70de-4ee4-b45e-d9cec88cf496" providerId="ADAL" clId="{FFBF83BA-6DBE-486B-B551-7BBAD120CC2F}" dt="2025-02-25T15:06:47.410" v="210"/>
          <ac:spMkLst>
            <pc:docMk/>
            <pc:sldMk cId="3266157346" sldId="340"/>
            <ac:spMk id="3" creationId="{13F42E1B-AAF0-C3B2-3980-543D898195D1}"/>
          </ac:spMkLst>
        </pc:spChg>
      </pc:sldChg>
      <pc:sldChg chg="modSp add mod ord">
        <pc:chgData name="Mrs C Namur" userId="e013be1b-70de-4ee4-b45e-d9cec88cf496" providerId="ADAL" clId="{FFBF83BA-6DBE-486B-B551-7BBAD120CC2F}" dt="2025-02-25T15:14:12.534" v="222"/>
        <pc:sldMkLst>
          <pc:docMk/>
          <pc:sldMk cId="2468645907" sldId="341"/>
        </pc:sldMkLst>
        <pc:spChg chg="mod">
          <ac:chgData name="Mrs C Namur" userId="e013be1b-70de-4ee4-b45e-d9cec88cf496" providerId="ADAL" clId="{FFBF83BA-6DBE-486B-B551-7BBAD120CC2F}" dt="2025-02-25T15:14:12.534" v="222"/>
          <ac:spMkLst>
            <pc:docMk/>
            <pc:sldMk cId="2468645907" sldId="341"/>
            <ac:spMk id="3" creationId="{15213F28-CD11-330C-0171-6ABBB6D35092}"/>
          </ac:spMkLst>
        </pc:spChg>
      </pc:sldChg>
      <pc:sldChg chg="addSp modSp new mod">
        <pc:chgData name="Mrs C Namur" userId="e013be1b-70de-4ee4-b45e-d9cec88cf496" providerId="ADAL" clId="{FFBF83BA-6DBE-486B-B551-7BBAD120CC2F}" dt="2025-02-25T15:14:58.309" v="224" actId="1076"/>
        <pc:sldMkLst>
          <pc:docMk/>
          <pc:sldMk cId="4102081839" sldId="342"/>
        </pc:sldMkLst>
        <pc:picChg chg="add mod">
          <ac:chgData name="Mrs C Namur" userId="e013be1b-70de-4ee4-b45e-d9cec88cf496" providerId="ADAL" clId="{FFBF83BA-6DBE-486B-B551-7BBAD120CC2F}" dt="2025-02-25T15:14:58.309" v="224" actId="1076"/>
          <ac:picMkLst>
            <pc:docMk/>
            <pc:sldMk cId="4102081839" sldId="342"/>
            <ac:picMk id="3" creationId="{1A36966F-3FFD-8A86-5C17-A9C1431EFBCA}"/>
          </ac:picMkLst>
        </pc:picChg>
      </pc:sldChg>
      <pc:sldChg chg="addSp modSp new mod">
        <pc:chgData name="Mrs C Namur" userId="e013be1b-70de-4ee4-b45e-d9cec88cf496" providerId="ADAL" clId="{FFBF83BA-6DBE-486B-B551-7BBAD120CC2F}" dt="2025-02-25T15:15:09.302" v="228" actId="14100"/>
        <pc:sldMkLst>
          <pc:docMk/>
          <pc:sldMk cId="3054480145" sldId="343"/>
        </pc:sldMkLst>
        <pc:spChg chg="add mod">
          <ac:chgData name="Mrs C Namur" userId="e013be1b-70de-4ee4-b45e-d9cec88cf496" providerId="ADAL" clId="{FFBF83BA-6DBE-486B-B551-7BBAD120CC2F}" dt="2025-02-25T15:15:09.302" v="228" actId="14100"/>
          <ac:spMkLst>
            <pc:docMk/>
            <pc:sldMk cId="3054480145" sldId="343"/>
            <ac:spMk id="3" creationId="{AC09892D-1369-7D5D-50B8-CD994FD1D9BE}"/>
          </ac:spMkLst>
        </pc:spChg>
      </pc:sldChg>
    </pc:docChg>
  </pc:docChgLst>
  <pc:docChgLst>
    <pc:chgData name="alisdair.m@gmail.com" userId="S::urn:spo:guest#alisdair.m@gmail.com::" providerId="AD" clId="Web-{3D227AB9-174E-E4F2-814A-7C65D204820B}"/>
    <pc:docChg chg="modSld">
      <pc:chgData name="alisdair.m@gmail.com" userId="S::urn:spo:guest#alisdair.m@gmail.com::" providerId="AD" clId="Web-{3D227AB9-174E-E4F2-814A-7C65D204820B}" dt="2024-08-15T14:01:06.242" v="6" actId="1076"/>
      <pc:docMkLst>
        <pc:docMk/>
      </pc:docMkLst>
      <pc:sldChg chg="addSp modSp">
        <pc:chgData name="alisdair.m@gmail.com" userId="S::urn:spo:guest#alisdair.m@gmail.com::" providerId="AD" clId="Web-{3D227AB9-174E-E4F2-814A-7C65D204820B}" dt="2024-08-15T14:01:06.242" v="6" actId="1076"/>
        <pc:sldMkLst>
          <pc:docMk/>
          <pc:sldMk cId="3919882484" sldId="333"/>
        </pc:sldMkLst>
      </pc:sldChg>
    </pc:docChg>
  </pc:docChgLst>
  <pc:docChgLst>
    <pc:chgData name="lauraellenkennedy@outlook.com" userId="S::urn:spo:guest#lauraellenkennedy@outlook.com::" providerId="AD" clId="Web-{D6DB31E3-8DB8-13C9-60E8-4B52221B9486}"/>
    <pc:docChg chg="modSld">
      <pc:chgData name="lauraellenkennedy@outlook.com" userId="S::urn:spo:guest#lauraellenkennedy@outlook.com::" providerId="AD" clId="Web-{D6DB31E3-8DB8-13C9-60E8-4B52221B9486}" dt="2024-07-09T08:34:38.528" v="8" actId="20577"/>
      <pc:docMkLst>
        <pc:docMk/>
      </pc:docMkLst>
      <pc:sldChg chg="modSp">
        <pc:chgData name="lauraellenkennedy@outlook.com" userId="S::urn:spo:guest#lauraellenkennedy@outlook.com::" providerId="AD" clId="Web-{D6DB31E3-8DB8-13C9-60E8-4B52221B9486}" dt="2024-07-09T08:34:28.137" v="4" actId="20577"/>
        <pc:sldMkLst>
          <pc:docMk/>
          <pc:sldMk cId="2386253683" sldId="297"/>
        </pc:sldMkLst>
      </pc:sldChg>
      <pc:sldChg chg="modSp">
        <pc:chgData name="lauraellenkennedy@outlook.com" userId="S::urn:spo:guest#lauraellenkennedy@outlook.com::" providerId="AD" clId="Web-{D6DB31E3-8DB8-13C9-60E8-4B52221B9486}" dt="2024-07-09T08:34:38.528" v="8" actId="20577"/>
        <pc:sldMkLst>
          <pc:docMk/>
          <pc:sldMk cId="3706343159" sldId="298"/>
        </pc:sldMkLst>
      </pc:sldChg>
    </pc:docChg>
  </pc:docChgLst>
  <pc:docChgLst>
    <pc:chgData name="lauraellenkennedy@outlook.com" userId="S::urn:spo:guest#lauraellenkennedy@outlook.com::" providerId="AD" clId="Web-{1D83F579-C75C-0D36-9CBA-F42AAEAE0749}"/>
    <pc:docChg chg="modSld">
      <pc:chgData name="lauraellenkennedy@outlook.com" userId="S::urn:spo:guest#lauraellenkennedy@outlook.com::" providerId="AD" clId="Web-{1D83F579-C75C-0D36-9CBA-F42AAEAE0749}" dt="2024-07-12T14:43:14.005" v="9" actId="20577"/>
      <pc:docMkLst>
        <pc:docMk/>
      </pc:docMkLst>
      <pc:sldChg chg="modSp">
        <pc:chgData name="lauraellenkennedy@outlook.com" userId="S::urn:spo:guest#lauraellenkennedy@outlook.com::" providerId="AD" clId="Web-{1D83F579-C75C-0D36-9CBA-F42AAEAE0749}" dt="2024-07-12T14:42:52.333" v="2" actId="20577"/>
        <pc:sldMkLst>
          <pc:docMk/>
          <pc:sldMk cId="0" sldId="256"/>
        </pc:sldMkLst>
      </pc:sldChg>
      <pc:sldChg chg="modSp">
        <pc:chgData name="lauraellenkennedy@outlook.com" userId="S::urn:spo:guest#lauraellenkennedy@outlook.com::" providerId="AD" clId="Web-{1D83F579-C75C-0D36-9CBA-F42AAEAE0749}" dt="2024-07-12T14:43:14.005" v="9" actId="20577"/>
        <pc:sldMkLst>
          <pc:docMk/>
          <pc:sldMk cId="0" sldId="265"/>
        </pc:sldMkLst>
      </pc:sldChg>
    </pc:docChg>
  </pc:docChgLst>
  <pc:docChgLst>
    <pc:chgData name="alisdair.m@gmail.com" userId="S::urn:spo:guest#alisdair.m@gmail.com::" providerId="AD" clId="Web-{EFB5E35E-D954-BC3F-BB0E-474924D600AB}"/>
    <pc:docChg chg="modSld">
      <pc:chgData name="alisdair.m@gmail.com" userId="S::urn:spo:guest#alisdair.m@gmail.com::" providerId="AD" clId="Web-{EFB5E35E-D954-BC3F-BB0E-474924D600AB}" dt="2024-07-12T09:42:26.165" v="43" actId="1076"/>
      <pc:docMkLst>
        <pc:docMk/>
      </pc:docMkLst>
      <pc:sldChg chg="addSp modSp">
        <pc:chgData name="alisdair.m@gmail.com" userId="S::urn:spo:guest#alisdair.m@gmail.com::" providerId="AD" clId="Web-{EFB5E35E-D954-BC3F-BB0E-474924D600AB}" dt="2024-07-12T09:41:37.086" v="35" actId="1076"/>
        <pc:sldMkLst>
          <pc:docMk/>
          <pc:sldMk cId="0" sldId="256"/>
        </pc:sldMkLst>
      </pc:sldChg>
      <pc:sldChg chg="addSp delSp modSp">
        <pc:chgData name="alisdair.m@gmail.com" userId="S::urn:spo:guest#alisdair.m@gmail.com::" providerId="AD" clId="Web-{EFB5E35E-D954-BC3F-BB0E-474924D600AB}" dt="2024-07-12T09:42:26.165" v="43" actId="1076"/>
        <pc:sldMkLst>
          <pc:docMk/>
          <pc:sldMk cId="0" sldId="265"/>
        </pc:sldMkLst>
      </pc:sldChg>
    </pc:docChg>
  </pc:docChgLst>
  <pc:docChgLst>
    <pc:chgData name="Mrs R Sprawson" userId="3e5b5513-b599-43bb-87e9-9b682ae37199" providerId="ADAL" clId="{60CE1163-D421-4519-84BC-EBF9DFF9D6A8}"/>
    <pc:docChg chg="modSld">
      <pc:chgData name="Mrs R Sprawson" userId="3e5b5513-b599-43bb-87e9-9b682ae37199" providerId="ADAL" clId="{60CE1163-D421-4519-84BC-EBF9DFF9D6A8}" dt="2025-03-10T13:36:09.055" v="5" actId="1076"/>
      <pc:docMkLst>
        <pc:docMk/>
      </pc:docMkLst>
      <pc:sldChg chg="modSp mod">
        <pc:chgData name="Mrs R Sprawson" userId="3e5b5513-b599-43bb-87e9-9b682ae37199" providerId="ADAL" clId="{60CE1163-D421-4519-84BC-EBF9DFF9D6A8}" dt="2025-03-10T13:36:09.055" v="5" actId="1076"/>
        <pc:sldMkLst>
          <pc:docMk/>
          <pc:sldMk cId="1650197128" sldId="335"/>
        </pc:sldMkLst>
        <pc:spChg chg="mod">
          <ac:chgData name="Mrs R Sprawson" userId="3e5b5513-b599-43bb-87e9-9b682ae37199" providerId="ADAL" clId="{60CE1163-D421-4519-84BC-EBF9DFF9D6A8}" dt="2025-03-10T13:33:45.262" v="0" actId="1076"/>
          <ac:spMkLst>
            <pc:docMk/>
            <pc:sldMk cId="1650197128" sldId="335"/>
            <ac:spMk id="4" creationId="{DFD15303-634A-1F96-78B6-A6BC59B7CD7E}"/>
          </ac:spMkLst>
        </pc:spChg>
        <pc:spChg chg="mod">
          <ac:chgData name="Mrs R Sprawson" userId="3e5b5513-b599-43bb-87e9-9b682ae37199" providerId="ADAL" clId="{60CE1163-D421-4519-84BC-EBF9DFF9D6A8}" dt="2025-03-10T13:35:50.673" v="3" actId="1076"/>
          <ac:spMkLst>
            <pc:docMk/>
            <pc:sldMk cId="1650197128" sldId="335"/>
            <ac:spMk id="5" creationId="{7D9E44FD-A8D5-994C-EE8C-0D916AB2550A}"/>
          </ac:spMkLst>
        </pc:spChg>
        <pc:spChg chg="mod">
          <ac:chgData name="Mrs R Sprawson" userId="3e5b5513-b599-43bb-87e9-9b682ae37199" providerId="ADAL" clId="{60CE1163-D421-4519-84BC-EBF9DFF9D6A8}" dt="2025-03-10T13:35:19.791" v="2" actId="1076"/>
          <ac:spMkLst>
            <pc:docMk/>
            <pc:sldMk cId="1650197128" sldId="335"/>
            <ac:spMk id="6" creationId="{7EF9D556-0111-6856-60CF-668102AC7AEB}"/>
          </ac:spMkLst>
        </pc:spChg>
        <pc:spChg chg="mod">
          <ac:chgData name="Mrs R Sprawson" userId="3e5b5513-b599-43bb-87e9-9b682ae37199" providerId="ADAL" clId="{60CE1163-D421-4519-84BC-EBF9DFF9D6A8}" dt="2025-03-10T13:34:19.186" v="1" actId="1076"/>
          <ac:spMkLst>
            <pc:docMk/>
            <pc:sldMk cId="1650197128" sldId="335"/>
            <ac:spMk id="7" creationId="{BEECE253-AE4B-F680-CCD4-E6ACF17D8CA8}"/>
          </ac:spMkLst>
        </pc:spChg>
        <pc:spChg chg="mod">
          <ac:chgData name="Mrs R Sprawson" userId="3e5b5513-b599-43bb-87e9-9b682ae37199" providerId="ADAL" clId="{60CE1163-D421-4519-84BC-EBF9DFF9D6A8}" dt="2025-03-10T13:36:09.055" v="5" actId="1076"/>
          <ac:spMkLst>
            <pc:docMk/>
            <pc:sldMk cId="1650197128" sldId="335"/>
            <ac:spMk id="10" creationId="{4AC4EEE6-848C-5505-AD80-04AE23CE8B0C}"/>
          </ac:spMkLst>
        </pc:spChg>
        <pc:spChg chg="mod">
          <ac:chgData name="Mrs R Sprawson" userId="3e5b5513-b599-43bb-87e9-9b682ae37199" providerId="ADAL" clId="{60CE1163-D421-4519-84BC-EBF9DFF9D6A8}" dt="2025-03-10T13:36:00.732" v="4" actId="1076"/>
          <ac:spMkLst>
            <pc:docMk/>
            <pc:sldMk cId="1650197128" sldId="335"/>
            <ac:spMk id="11" creationId="{A71A2C36-D94C-3EC5-4277-552CB5A3DD0C}"/>
          </ac:spMkLst>
        </pc:spChg>
      </pc:sldChg>
    </pc:docChg>
  </pc:docChgLst>
  <pc:docChgLst>
    <pc:chgData clId="Web-{1D83F579-C75C-0D36-9CBA-F42AAEAE0749}"/>
    <pc:docChg chg="modSld">
      <pc:chgData name="" userId="" providerId="" clId="Web-{1D83F579-C75C-0D36-9CBA-F42AAEAE0749}" dt="2024-07-12T14:42:41.879" v="1" actId="20577"/>
      <pc:docMkLst>
        <pc:docMk/>
      </pc:docMkLst>
      <pc:sldChg chg="modSp">
        <pc:chgData name="" userId="" providerId="" clId="Web-{1D83F579-C75C-0D36-9CBA-F42AAEAE0749}" dt="2024-07-12T14:42:41.879" v="1" actId="20577"/>
        <pc:sldMkLst>
          <pc:docMk/>
          <pc:sldMk cId="0" sldId="256"/>
        </pc:sldMkLst>
      </pc:sldChg>
    </pc:docChg>
  </pc:docChgLst>
  <pc:docChgLst>
    <pc:chgData name="alisdair.m@gmail.com" userId="S::urn:spo:guest#alisdair.m@gmail.com::" providerId="AD" clId="Web-{5963EB54-B8AD-8C3C-7C65-95E7D94DEDBE}"/>
    <pc:docChg chg="modSld">
      <pc:chgData name="alisdair.m@gmail.com" userId="S::urn:spo:guest#alisdair.m@gmail.com::" providerId="AD" clId="Web-{5963EB54-B8AD-8C3C-7C65-95E7D94DEDBE}" dt="2024-07-29T15:54:36.873" v="16" actId="1076"/>
      <pc:docMkLst>
        <pc:docMk/>
      </pc:docMkLst>
      <pc:sldChg chg="modSp">
        <pc:chgData name="alisdair.m@gmail.com" userId="S::urn:spo:guest#alisdair.m@gmail.com::" providerId="AD" clId="Web-{5963EB54-B8AD-8C3C-7C65-95E7D94DEDBE}" dt="2024-07-29T15:51:55.269" v="7"/>
        <pc:sldMkLst>
          <pc:docMk/>
          <pc:sldMk cId="1135859490" sldId="275"/>
        </pc:sldMkLst>
      </pc:sldChg>
      <pc:sldChg chg="modSp">
        <pc:chgData name="alisdair.m@gmail.com" userId="S::urn:spo:guest#alisdair.m@gmail.com::" providerId="AD" clId="Web-{5963EB54-B8AD-8C3C-7C65-95E7D94DEDBE}" dt="2024-07-29T15:53:57.683" v="11" actId="20577"/>
        <pc:sldMkLst>
          <pc:docMk/>
          <pc:sldMk cId="4171311954" sldId="332"/>
        </pc:sldMkLst>
      </pc:sldChg>
      <pc:sldChg chg="addSp delSp modSp">
        <pc:chgData name="alisdair.m@gmail.com" userId="S::urn:spo:guest#alisdair.m@gmail.com::" providerId="AD" clId="Web-{5963EB54-B8AD-8C3C-7C65-95E7D94DEDBE}" dt="2024-07-29T15:54:36.873" v="16" actId="1076"/>
        <pc:sldMkLst>
          <pc:docMk/>
          <pc:sldMk cId="3919882484" sldId="333"/>
        </pc:sldMkLst>
      </pc:sldChg>
    </pc:docChg>
  </pc:docChgLst>
  <pc:docChgLst>
    <pc:chgData name="Mrs C Namur" userId="e013be1b-70de-4ee4-b45e-d9cec88cf496" providerId="ADAL" clId="{8321129D-06D3-4885-BF99-FF2FB8998C0E}"/>
    <pc:docChg chg="undo custSel addSld delSld modSld">
      <pc:chgData name="Mrs C Namur" userId="e013be1b-70de-4ee4-b45e-d9cec88cf496" providerId="ADAL" clId="{8321129D-06D3-4885-BF99-FF2FB8998C0E}" dt="2025-03-24T10:51:21.935" v="186"/>
      <pc:docMkLst>
        <pc:docMk/>
      </pc:docMkLst>
      <pc:sldChg chg="modSp mod">
        <pc:chgData name="Mrs C Namur" userId="e013be1b-70de-4ee4-b45e-d9cec88cf496" providerId="ADAL" clId="{8321129D-06D3-4885-BF99-FF2FB8998C0E}" dt="2025-03-11T10:25:41.467" v="5" actId="1076"/>
        <pc:sldMkLst>
          <pc:docMk/>
          <pc:sldMk cId="1650197128" sldId="335"/>
        </pc:sldMkLst>
        <pc:spChg chg="mod">
          <ac:chgData name="Mrs C Namur" userId="e013be1b-70de-4ee4-b45e-d9cec88cf496" providerId="ADAL" clId="{8321129D-06D3-4885-BF99-FF2FB8998C0E}" dt="2025-03-11T10:25:26.904" v="0" actId="1076"/>
          <ac:spMkLst>
            <pc:docMk/>
            <pc:sldMk cId="1650197128" sldId="335"/>
            <ac:spMk id="4" creationId="{DFD15303-634A-1F96-78B6-A6BC59B7CD7E}"/>
          </ac:spMkLst>
        </pc:spChg>
        <pc:spChg chg="mod">
          <ac:chgData name="Mrs C Namur" userId="e013be1b-70de-4ee4-b45e-d9cec88cf496" providerId="ADAL" clId="{8321129D-06D3-4885-BF99-FF2FB8998C0E}" dt="2025-03-11T10:25:41.467" v="5" actId="1076"/>
          <ac:spMkLst>
            <pc:docMk/>
            <pc:sldMk cId="1650197128" sldId="335"/>
            <ac:spMk id="5" creationId="{7D9E44FD-A8D5-994C-EE8C-0D916AB2550A}"/>
          </ac:spMkLst>
        </pc:spChg>
        <pc:spChg chg="mod">
          <ac:chgData name="Mrs C Namur" userId="e013be1b-70de-4ee4-b45e-d9cec88cf496" providerId="ADAL" clId="{8321129D-06D3-4885-BF99-FF2FB8998C0E}" dt="2025-03-11T10:25:31.488" v="2" actId="1076"/>
          <ac:spMkLst>
            <pc:docMk/>
            <pc:sldMk cId="1650197128" sldId="335"/>
            <ac:spMk id="6" creationId="{7EF9D556-0111-6856-60CF-668102AC7AEB}"/>
          </ac:spMkLst>
        </pc:spChg>
        <pc:spChg chg="mod">
          <ac:chgData name="Mrs C Namur" userId="e013be1b-70de-4ee4-b45e-d9cec88cf496" providerId="ADAL" clId="{8321129D-06D3-4885-BF99-FF2FB8998C0E}" dt="2025-03-11T10:25:28.690" v="1" actId="1076"/>
          <ac:spMkLst>
            <pc:docMk/>
            <pc:sldMk cId="1650197128" sldId="335"/>
            <ac:spMk id="7" creationId="{BEECE253-AE4B-F680-CCD4-E6ACF17D8CA8}"/>
          </ac:spMkLst>
        </pc:spChg>
        <pc:spChg chg="mod">
          <ac:chgData name="Mrs C Namur" userId="e013be1b-70de-4ee4-b45e-d9cec88cf496" providerId="ADAL" clId="{8321129D-06D3-4885-BF99-FF2FB8998C0E}" dt="2025-03-11T10:25:35.316" v="3" actId="1076"/>
          <ac:spMkLst>
            <pc:docMk/>
            <pc:sldMk cId="1650197128" sldId="335"/>
            <ac:spMk id="10" creationId="{4AC4EEE6-848C-5505-AD80-04AE23CE8B0C}"/>
          </ac:spMkLst>
        </pc:spChg>
        <pc:spChg chg="mod">
          <ac:chgData name="Mrs C Namur" userId="e013be1b-70de-4ee4-b45e-d9cec88cf496" providerId="ADAL" clId="{8321129D-06D3-4885-BF99-FF2FB8998C0E}" dt="2025-03-11T10:25:36.937" v="4" actId="1076"/>
          <ac:spMkLst>
            <pc:docMk/>
            <pc:sldMk cId="1650197128" sldId="335"/>
            <ac:spMk id="11" creationId="{A71A2C36-D94C-3EC5-4277-552CB5A3DD0C}"/>
          </ac:spMkLst>
        </pc:spChg>
      </pc:sldChg>
      <pc:sldChg chg="modSp mod">
        <pc:chgData name="Mrs C Namur" userId="e013be1b-70de-4ee4-b45e-d9cec88cf496" providerId="ADAL" clId="{8321129D-06D3-4885-BF99-FF2FB8998C0E}" dt="2025-03-24T10:46:50.905" v="38" actId="20577"/>
        <pc:sldMkLst>
          <pc:docMk/>
          <pc:sldMk cId="424256348" sldId="336"/>
        </pc:sldMkLst>
        <pc:spChg chg="mod">
          <ac:chgData name="Mrs C Namur" userId="e013be1b-70de-4ee4-b45e-d9cec88cf496" providerId="ADAL" clId="{8321129D-06D3-4885-BF99-FF2FB8998C0E}" dt="2025-03-24T10:46:50.905" v="38" actId="20577"/>
          <ac:spMkLst>
            <pc:docMk/>
            <pc:sldMk cId="424256348" sldId="336"/>
            <ac:spMk id="3" creationId="{0CCEFCBA-91A0-2304-83D5-58389E7D5ADF}"/>
          </ac:spMkLst>
        </pc:spChg>
      </pc:sldChg>
      <pc:sldChg chg="addSp modSp new mod modAnim">
        <pc:chgData name="Mrs C Namur" userId="e013be1b-70de-4ee4-b45e-d9cec88cf496" providerId="ADAL" clId="{8321129D-06D3-4885-BF99-FF2FB8998C0E}" dt="2025-03-24T10:51:21.935" v="186"/>
        <pc:sldMkLst>
          <pc:docMk/>
          <pc:sldMk cId="3376522765" sldId="337"/>
        </pc:sldMkLst>
        <pc:spChg chg="add mod">
          <ac:chgData name="Mrs C Namur" userId="e013be1b-70de-4ee4-b45e-d9cec88cf496" providerId="ADAL" clId="{8321129D-06D3-4885-BF99-FF2FB8998C0E}" dt="2025-03-24T10:51:12.232" v="185" actId="6549"/>
          <ac:spMkLst>
            <pc:docMk/>
            <pc:sldMk cId="3376522765" sldId="337"/>
            <ac:spMk id="3" creationId="{D2B65486-B5B9-203A-1889-7808D96511E8}"/>
          </ac:spMkLst>
        </pc:spChg>
        <pc:spChg chg="add mod">
          <ac:chgData name="Mrs C Namur" userId="e013be1b-70de-4ee4-b45e-d9cec88cf496" providerId="ADAL" clId="{8321129D-06D3-4885-BF99-FF2FB8998C0E}" dt="2025-03-24T10:51:04.618" v="184" actId="14100"/>
          <ac:spMkLst>
            <pc:docMk/>
            <pc:sldMk cId="3376522765" sldId="337"/>
            <ac:spMk id="4" creationId="{1BBDDED8-A7BE-ADFA-8BFF-71F730D33C0B}"/>
          </ac:spMkLst>
        </pc:spChg>
      </pc:sldChg>
      <pc:sldChg chg="del">
        <pc:chgData name="Mrs C Namur" userId="e013be1b-70de-4ee4-b45e-d9cec88cf496" providerId="ADAL" clId="{8321129D-06D3-4885-BF99-FF2FB8998C0E}" dt="2025-03-24T10:46:54.436" v="39" actId="47"/>
        <pc:sldMkLst>
          <pc:docMk/>
          <pc:sldMk cId="3804666702" sldId="337"/>
        </pc:sldMkLst>
      </pc:sldChg>
      <pc:sldChg chg="del">
        <pc:chgData name="Mrs C Namur" userId="e013be1b-70de-4ee4-b45e-d9cec88cf496" providerId="ADAL" clId="{8321129D-06D3-4885-BF99-FF2FB8998C0E}" dt="2025-03-24T10:46:56.311" v="40" actId="47"/>
        <pc:sldMkLst>
          <pc:docMk/>
          <pc:sldMk cId="429241718" sldId="338"/>
        </pc:sldMkLst>
      </pc:sldChg>
      <pc:sldChg chg="del">
        <pc:chgData name="Mrs C Namur" userId="e013be1b-70de-4ee4-b45e-d9cec88cf496" providerId="ADAL" clId="{8321129D-06D3-4885-BF99-FF2FB8998C0E}" dt="2025-03-24T10:47:03.607" v="41" actId="47"/>
        <pc:sldMkLst>
          <pc:docMk/>
          <pc:sldMk cId="4168914331" sldId="339"/>
        </pc:sldMkLst>
      </pc:sldChg>
      <pc:sldChg chg="del">
        <pc:chgData name="Mrs C Namur" userId="e013be1b-70de-4ee4-b45e-d9cec88cf496" providerId="ADAL" clId="{8321129D-06D3-4885-BF99-FF2FB8998C0E}" dt="2025-03-24T10:47:05.582" v="42" actId="47"/>
        <pc:sldMkLst>
          <pc:docMk/>
          <pc:sldMk cId="3266157346" sldId="340"/>
        </pc:sldMkLst>
      </pc:sldChg>
      <pc:sldChg chg="del">
        <pc:chgData name="Mrs C Namur" userId="e013be1b-70de-4ee4-b45e-d9cec88cf496" providerId="ADAL" clId="{8321129D-06D3-4885-BF99-FF2FB8998C0E}" dt="2025-03-24T10:47:08.629" v="43" actId="47"/>
        <pc:sldMkLst>
          <pc:docMk/>
          <pc:sldMk cId="2468645907" sldId="341"/>
        </pc:sldMkLst>
      </pc:sldChg>
      <pc:sldChg chg="del">
        <pc:chgData name="Mrs C Namur" userId="e013be1b-70de-4ee4-b45e-d9cec88cf496" providerId="ADAL" clId="{8321129D-06D3-4885-BF99-FF2FB8998C0E}" dt="2025-03-24T10:47:10.410" v="44" actId="47"/>
        <pc:sldMkLst>
          <pc:docMk/>
          <pc:sldMk cId="4102081839" sldId="342"/>
        </pc:sldMkLst>
      </pc:sldChg>
      <pc:sldChg chg="del">
        <pc:chgData name="Mrs C Namur" userId="e013be1b-70de-4ee4-b45e-d9cec88cf496" providerId="ADAL" clId="{8321129D-06D3-4885-BF99-FF2FB8998C0E}" dt="2025-03-24T10:47:12.566" v="45" actId="47"/>
        <pc:sldMkLst>
          <pc:docMk/>
          <pc:sldMk cId="3054480145" sldId="343"/>
        </pc:sldMkLst>
      </pc:sldChg>
    </pc:docChg>
  </pc:docChgLst>
  <pc:docChgLst>
    <pc:chgData name="Mrs C Namur" userId="e013be1b-70de-4ee4-b45e-d9cec88cf496" providerId="ADAL" clId="{102BA7AC-5255-4DFB-84B1-B4115660225A}"/>
    <pc:docChg chg="custSel addSld delSld modSld sldOrd">
      <pc:chgData name="Mrs C Namur" userId="e013be1b-70de-4ee4-b45e-d9cec88cf496" providerId="ADAL" clId="{102BA7AC-5255-4DFB-84B1-B4115660225A}" dt="2025-01-27T17:00:27.877" v="364"/>
      <pc:docMkLst>
        <pc:docMk/>
      </pc:docMkLst>
      <pc:sldChg chg="del">
        <pc:chgData name="Mrs C Namur" userId="e013be1b-70de-4ee4-b45e-d9cec88cf496" providerId="ADAL" clId="{102BA7AC-5255-4DFB-84B1-B4115660225A}" dt="2025-01-27T16:49:07.690" v="0" actId="47"/>
        <pc:sldMkLst>
          <pc:docMk/>
          <pc:sldMk cId="0" sldId="265"/>
        </pc:sldMkLst>
      </pc:sldChg>
      <pc:sldChg chg="del">
        <pc:chgData name="Mrs C Namur" userId="e013be1b-70de-4ee4-b45e-d9cec88cf496" providerId="ADAL" clId="{102BA7AC-5255-4DFB-84B1-B4115660225A}" dt="2025-01-27T16:53:49.934" v="77" actId="47"/>
        <pc:sldMkLst>
          <pc:docMk/>
          <pc:sldMk cId="1135859490" sldId="275"/>
        </pc:sldMkLst>
      </pc:sldChg>
      <pc:sldChg chg="del">
        <pc:chgData name="Mrs C Namur" userId="e013be1b-70de-4ee4-b45e-d9cec88cf496" providerId="ADAL" clId="{102BA7AC-5255-4DFB-84B1-B4115660225A}" dt="2025-01-27T16:49:08.871" v="2" actId="47"/>
        <pc:sldMkLst>
          <pc:docMk/>
          <pc:sldMk cId="2386253683" sldId="297"/>
        </pc:sldMkLst>
      </pc:sldChg>
      <pc:sldChg chg="del">
        <pc:chgData name="Mrs C Namur" userId="e013be1b-70de-4ee4-b45e-d9cec88cf496" providerId="ADAL" clId="{102BA7AC-5255-4DFB-84B1-B4115660225A}" dt="2025-01-27T16:49:08.183" v="1" actId="47"/>
        <pc:sldMkLst>
          <pc:docMk/>
          <pc:sldMk cId="3706343159" sldId="298"/>
        </pc:sldMkLst>
      </pc:sldChg>
      <pc:sldChg chg="addSp delSp modSp mod ord">
        <pc:chgData name="Mrs C Namur" userId="e013be1b-70de-4ee4-b45e-d9cec88cf496" providerId="ADAL" clId="{102BA7AC-5255-4DFB-84B1-B4115660225A}" dt="2025-01-27T16:54:33.745" v="93" actId="14100"/>
        <pc:sldMkLst>
          <pc:docMk/>
          <pc:sldMk cId="341196586" sldId="331"/>
        </pc:sldMkLst>
        <pc:spChg chg="add mod">
          <ac:chgData name="Mrs C Namur" userId="e013be1b-70de-4ee4-b45e-d9cec88cf496" providerId="ADAL" clId="{102BA7AC-5255-4DFB-84B1-B4115660225A}" dt="2025-01-27T16:54:17.282" v="89" actId="1076"/>
          <ac:spMkLst>
            <pc:docMk/>
            <pc:sldMk cId="341196586" sldId="331"/>
            <ac:spMk id="4" creationId="{A8C6FEC8-A97D-FD15-61EF-CAA8E7680958}"/>
          </ac:spMkLst>
        </pc:spChg>
        <pc:spChg chg="add mod">
          <ac:chgData name="Mrs C Namur" userId="e013be1b-70de-4ee4-b45e-d9cec88cf496" providerId="ADAL" clId="{102BA7AC-5255-4DFB-84B1-B4115660225A}" dt="2025-01-27T16:54:17.282" v="89" actId="1076"/>
          <ac:spMkLst>
            <pc:docMk/>
            <pc:sldMk cId="341196586" sldId="331"/>
            <ac:spMk id="6" creationId="{D6A62925-8805-5DD7-2F74-5711B76D662C}"/>
          </ac:spMkLst>
        </pc:spChg>
        <pc:spChg chg="mod">
          <ac:chgData name="Mrs C Namur" userId="e013be1b-70de-4ee4-b45e-d9cec88cf496" providerId="ADAL" clId="{102BA7AC-5255-4DFB-84B1-B4115660225A}" dt="2025-01-27T16:49:39.407" v="25" actId="14100"/>
          <ac:spMkLst>
            <pc:docMk/>
            <pc:sldMk cId="341196586" sldId="331"/>
            <ac:spMk id="12" creationId="{C5D8C47E-3B3B-4439-967E-3C9EC0899E1C}"/>
          </ac:spMkLst>
        </pc:spChg>
        <pc:spChg chg="mod">
          <ac:chgData name="Mrs C Namur" userId="e013be1b-70de-4ee4-b45e-d9cec88cf496" providerId="ADAL" clId="{102BA7AC-5255-4DFB-84B1-B4115660225A}" dt="2025-01-27T16:49:35.416" v="24" actId="14100"/>
          <ac:spMkLst>
            <pc:docMk/>
            <pc:sldMk cId="341196586" sldId="331"/>
            <ac:spMk id="15" creationId="{38831BE5-9B23-D545-15E2-1A4D5B00E395}"/>
          </ac:spMkLst>
        </pc:spChg>
        <pc:picChg chg="add mod ord">
          <ac:chgData name="Mrs C Namur" userId="e013be1b-70de-4ee4-b45e-d9cec88cf496" providerId="ADAL" clId="{102BA7AC-5255-4DFB-84B1-B4115660225A}" dt="2025-01-27T16:54:33.745" v="93" actId="14100"/>
          <ac:picMkLst>
            <pc:docMk/>
            <pc:sldMk cId="341196586" sldId="331"/>
            <ac:picMk id="7" creationId="{91FB8433-9BA4-32EB-F0B1-924E92C895B0}"/>
          </ac:picMkLst>
        </pc:picChg>
      </pc:sldChg>
      <pc:sldChg chg="new del">
        <pc:chgData name="Mrs C Namur" userId="e013be1b-70de-4ee4-b45e-d9cec88cf496" providerId="ADAL" clId="{102BA7AC-5255-4DFB-84B1-B4115660225A}" dt="2025-01-27T16:54:00.199" v="82" actId="47"/>
        <pc:sldMkLst>
          <pc:docMk/>
          <pc:sldMk cId="2012564228" sldId="332"/>
        </pc:sldMkLst>
      </pc:sldChg>
      <pc:sldChg chg="del">
        <pc:chgData name="Mrs C Namur" userId="e013be1b-70de-4ee4-b45e-d9cec88cf496" providerId="ADAL" clId="{102BA7AC-5255-4DFB-84B1-B4115660225A}" dt="2025-01-27T16:53:50.591" v="78" actId="47"/>
        <pc:sldMkLst>
          <pc:docMk/>
          <pc:sldMk cId="4171311954" sldId="332"/>
        </pc:sldMkLst>
      </pc:sldChg>
      <pc:sldChg chg="delSp add mod">
        <pc:chgData name="Mrs C Namur" userId="e013be1b-70de-4ee4-b45e-d9cec88cf496" providerId="ADAL" clId="{102BA7AC-5255-4DFB-84B1-B4115660225A}" dt="2025-01-27T16:55:25.803" v="95" actId="478"/>
        <pc:sldMkLst>
          <pc:docMk/>
          <pc:sldMk cId="548174635" sldId="333"/>
        </pc:sldMkLst>
      </pc:sldChg>
      <pc:sldChg chg="del">
        <pc:chgData name="Mrs C Namur" userId="e013be1b-70de-4ee4-b45e-d9cec88cf496" providerId="ADAL" clId="{102BA7AC-5255-4DFB-84B1-B4115660225A}" dt="2025-01-27T16:53:51.082" v="79" actId="47"/>
        <pc:sldMkLst>
          <pc:docMk/>
          <pc:sldMk cId="3919882484" sldId="333"/>
        </pc:sldMkLst>
      </pc:sldChg>
      <pc:sldChg chg="addSp delSp modSp add mod modAnim">
        <pc:chgData name="Mrs C Namur" userId="e013be1b-70de-4ee4-b45e-d9cec88cf496" providerId="ADAL" clId="{102BA7AC-5255-4DFB-84B1-B4115660225A}" dt="2025-01-27T17:00:27.877" v="364"/>
        <pc:sldMkLst>
          <pc:docMk/>
          <pc:sldMk cId="4076137009" sldId="334"/>
        </pc:sldMkLst>
        <pc:spChg chg="add mod">
          <ac:chgData name="Mrs C Namur" userId="e013be1b-70de-4ee4-b45e-d9cec88cf496" providerId="ADAL" clId="{102BA7AC-5255-4DFB-84B1-B4115660225A}" dt="2025-01-27T16:59:09.225" v="347" actId="14100"/>
          <ac:spMkLst>
            <pc:docMk/>
            <pc:sldMk cId="4076137009" sldId="334"/>
            <ac:spMk id="4" creationId="{ED22D734-C84F-BE2A-3C38-A07B194B2951}"/>
          </ac:spMkLst>
        </pc:spChg>
        <pc:spChg chg="add mod">
          <ac:chgData name="Mrs C Namur" userId="e013be1b-70de-4ee4-b45e-d9cec88cf496" providerId="ADAL" clId="{102BA7AC-5255-4DFB-84B1-B4115660225A}" dt="2025-01-27T16:59:18.504" v="349" actId="1076"/>
          <ac:spMkLst>
            <pc:docMk/>
            <pc:sldMk cId="4076137009" sldId="334"/>
            <ac:spMk id="5" creationId="{464455C4-5A54-2FD5-C6EE-B486096F6B9F}"/>
          </ac:spMkLst>
        </pc:spChg>
        <pc:spChg chg="add mod">
          <ac:chgData name="Mrs C Namur" userId="e013be1b-70de-4ee4-b45e-d9cec88cf496" providerId="ADAL" clId="{102BA7AC-5255-4DFB-84B1-B4115660225A}" dt="2025-01-27T16:59:28.275" v="351" actId="1076"/>
          <ac:spMkLst>
            <pc:docMk/>
            <pc:sldMk cId="4076137009" sldId="334"/>
            <ac:spMk id="6" creationId="{6FE0BAB3-EB51-1714-FAFC-369D64579006}"/>
          </ac:spMkLst>
        </pc:spChg>
        <pc:spChg chg="add mod">
          <ac:chgData name="Mrs C Namur" userId="e013be1b-70de-4ee4-b45e-d9cec88cf496" providerId="ADAL" clId="{102BA7AC-5255-4DFB-84B1-B4115660225A}" dt="2025-01-27T16:59:36.704" v="353" actId="1076"/>
          <ac:spMkLst>
            <pc:docMk/>
            <pc:sldMk cId="4076137009" sldId="334"/>
            <ac:spMk id="7" creationId="{43DB1871-9DB3-2719-0B67-324F89ADB3A9}"/>
          </ac:spMkLst>
        </pc:spChg>
        <pc:spChg chg="add mod">
          <ac:chgData name="Mrs C Namur" userId="e013be1b-70de-4ee4-b45e-d9cec88cf496" providerId="ADAL" clId="{102BA7AC-5255-4DFB-84B1-B4115660225A}" dt="2025-01-27T16:59:46.832" v="355" actId="1076"/>
          <ac:spMkLst>
            <pc:docMk/>
            <pc:sldMk cId="4076137009" sldId="334"/>
            <ac:spMk id="9" creationId="{C94125CE-4AC1-D0F9-A5C0-C8FF81333C11}"/>
          </ac:spMkLst>
        </pc:spChg>
        <pc:spChg chg="add mod">
          <ac:chgData name="Mrs C Namur" userId="e013be1b-70de-4ee4-b45e-d9cec88cf496" providerId="ADAL" clId="{102BA7AC-5255-4DFB-84B1-B4115660225A}" dt="2025-01-27T16:59:53.312" v="357" actId="1076"/>
          <ac:spMkLst>
            <pc:docMk/>
            <pc:sldMk cId="4076137009" sldId="334"/>
            <ac:spMk id="10" creationId="{90340052-427F-9646-3875-52197F21F6FC}"/>
          </ac:spMkLst>
        </pc:spChg>
        <pc:spChg chg="add mod">
          <ac:chgData name="Mrs C Namur" userId="e013be1b-70de-4ee4-b45e-d9cec88cf496" providerId="ADAL" clId="{102BA7AC-5255-4DFB-84B1-B4115660225A}" dt="2025-01-27T17:00:01.192" v="359" actId="1076"/>
          <ac:spMkLst>
            <pc:docMk/>
            <pc:sldMk cId="4076137009" sldId="334"/>
            <ac:spMk id="11" creationId="{7BFB7138-F999-B31C-1132-8202F3DFAF73}"/>
          </ac:spMkLst>
        </pc:spChg>
        <pc:spChg chg="add">
          <ac:chgData name="Mrs C Namur" userId="e013be1b-70de-4ee4-b45e-d9cec88cf496" providerId="ADAL" clId="{102BA7AC-5255-4DFB-84B1-B4115660225A}" dt="2025-01-27T17:00:12.831" v="360" actId="11529"/>
          <ac:spMkLst>
            <pc:docMk/>
            <pc:sldMk cId="4076137009" sldId="334"/>
            <ac:spMk id="13" creationId="{1F44E150-A265-2556-CD04-6E52EA4076FC}"/>
          </ac:spMkLst>
        </pc:spChg>
        <pc:spChg chg="add mod">
          <ac:chgData name="Mrs C Namur" userId="e013be1b-70de-4ee4-b45e-d9cec88cf496" providerId="ADAL" clId="{102BA7AC-5255-4DFB-84B1-B4115660225A}" dt="2025-01-27T17:00:17.730" v="362" actId="1076"/>
          <ac:spMkLst>
            <pc:docMk/>
            <pc:sldMk cId="4076137009" sldId="334"/>
            <ac:spMk id="14" creationId="{7CC31C0C-29B9-5A4D-03CD-7DE99AB31523}"/>
          </ac:spMkLst>
        </pc:spChg>
        <pc:picChg chg="add mod">
          <ac:chgData name="Mrs C Namur" userId="e013be1b-70de-4ee4-b45e-d9cec88cf496" providerId="ADAL" clId="{102BA7AC-5255-4DFB-84B1-B4115660225A}" dt="2025-01-27T16:58:23.304" v="231" actId="14100"/>
          <ac:picMkLst>
            <pc:docMk/>
            <pc:sldMk cId="4076137009" sldId="334"/>
            <ac:picMk id="3" creationId="{B433971E-318B-A909-DE9F-A34A6B763C3A}"/>
          </ac:picMkLst>
        </pc:picChg>
      </pc:sldChg>
      <pc:sldChg chg="addSp delSp modSp add mod modAnim">
        <pc:chgData name="Mrs C Namur" userId="e013be1b-70de-4ee4-b45e-d9cec88cf496" providerId="ADAL" clId="{102BA7AC-5255-4DFB-84B1-B4115660225A}" dt="2025-01-27T16:57:43.209" v="223"/>
        <pc:sldMkLst>
          <pc:docMk/>
          <pc:sldMk cId="1650197128" sldId="335"/>
        </pc:sldMkLst>
        <pc:spChg chg="add">
          <ac:chgData name="Mrs C Namur" userId="e013be1b-70de-4ee4-b45e-d9cec88cf496" providerId="ADAL" clId="{102BA7AC-5255-4DFB-84B1-B4115660225A}" dt="2025-01-27T16:55:59.278" v="107" actId="11529"/>
          <ac:spMkLst>
            <pc:docMk/>
            <pc:sldMk cId="1650197128" sldId="335"/>
            <ac:spMk id="4" creationId="{DFD15303-634A-1F96-78B6-A6BC59B7CD7E}"/>
          </ac:spMkLst>
        </pc:spChg>
        <pc:spChg chg="add mod">
          <ac:chgData name="Mrs C Namur" userId="e013be1b-70de-4ee4-b45e-d9cec88cf496" providerId="ADAL" clId="{102BA7AC-5255-4DFB-84B1-B4115660225A}" dt="2025-01-27T16:57:01.642" v="212" actId="14100"/>
          <ac:spMkLst>
            <pc:docMk/>
            <pc:sldMk cId="1650197128" sldId="335"/>
            <ac:spMk id="5" creationId="{7D9E44FD-A8D5-994C-EE8C-0D916AB2550A}"/>
          </ac:spMkLst>
        </pc:spChg>
        <pc:spChg chg="add mod">
          <ac:chgData name="Mrs C Namur" userId="e013be1b-70de-4ee4-b45e-d9cec88cf496" providerId="ADAL" clId="{102BA7AC-5255-4DFB-84B1-B4115660225A}" dt="2025-01-27T16:56:48.902" v="196" actId="1076"/>
          <ac:spMkLst>
            <pc:docMk/>
            <pc:sldMk cId="1650197128" sldId="335"/>
            <ac:spMk id="6" creationId="{7EF9D556-0111-6856-60CF-668102AC7AEB}"/>
          </ac:spMkLst>
        </pc:spChg>
        <pc:spChg chg="add mod">
          <ac:chgData name="Mrs C Namur" userId="e013be1b-70de-4ee4-b45e-d9cec88cf496" providerId="ADAL" clId="{102BA7AC-5255-4DFB-84B1-B4115660225A}" dt="2025-01-27T16:56:46.334" v="195" actId="1076"/>
          <ac:spMkLst>
            <pc:docMk/>
            <pc:sldMk cId="1650197128" sldId="335"/>
            <ac:spMk id="7" creationId="{BEECE253-AE4B-F680-CCD4-E6ACF17D8CA8}"/>
          </ac:spMkLst>
        </pc:spChg>
        <pc:spChg chg="add mod">
          <ac:chgData name="Mrs C Namur" userId="e013be1b-70de-4ee4-b45e-d9cec88cf496" providerId="ADAL" clId="{102BA7AC-5255-4DFB-84B1-B4115660225A}" dt="2025-01-27T16:56:54.853" v="210" actId="20577"/>
          <ac:spMkLst>
            <pc:docMk/>
            <pc:sldMk cId="1650197128" sldId="335"/>
            <ac:spMk id="9" creationId="{BA3F8B8E-D68B-9815-BA0C-E91BAB9F46ED}"/>
          </ac:spMkLst>
        </pc:spChg>
        <pc:spChg chg="add mod">
          <ac:chgData name="Mrs C Namur" userId="e013be1b-70de-4ee4-b45e-d9cec88cf496" providerId="ADAL" clId="{102BA7AC-5255-4DFB-84B1-B4115660225A}" dt="2025-01-27T16:57:11.218" v="216" actId="1076"/>
          <ac:spMkLst>
            <pc:docMk/>
            <pc:sldMk cId="1650197128" sldId="335"/>
            <ac:spMk id="10" creationId="{4AC4EEE6-848C-5505-AD80-04AE23CE8B0C}"/>
          </ac:spMkLst>
        </pc:spChg>
        <pc:spChg chg="add mod">
          <ac:chgData name="Mrs C Namur" userId="e013be1b-70de-4ee4-b45e-d9cec88cf496" providerId="ADAL" clId="{102BA7AC-5255-4DFB-84B1-B4115660225A}" dt="2025-01-27T16:57:08.667" v="215" actId="1076"/>
          <ac:spMkLst>
            <pc:docMk/>
            <pc:sldMk cId="1650197128" sldId="335"/>
            <ac:spMk id="11" creationId="{A71A2C36-D94C-3EC5-4277-552CB5A3DD0C}"/>
          </ac:spMkLst>
        </pc:spChg>
        <pc:picChg chg="add mod">
          <ac:chgData name="Mrs C Namur" userId="e013be1b-70de-4ee4-b45e-d9cec88cf496" providerId="ADAL" clId="{102BA7AC-5255-4DFB-84B1-B4115660225A}" dt="2025-01-27T16:55:47.538" v="106" actId="1076"/>
          <ac:picMkLst>
            <pc:docMk/>
            <pc:sldMk cId="1650197128" sldId="335"/>
            <ac:picMk id="3" creationId="{8161D2D0-84A8-03FC-C12F-BEF63CCA11B9}"/>
          </ac:picMkLst>
        </pc:picChg>
      </pc:sldChg>
    </pc:docChg>
  </pc:docChgLst>
  <pc:docChgLst>
    <pc:chgData name="alisdair.m@gmail.com" userId="S::urn:spo:guest#alisdair.m@gmail.com::" providerId="AD" clId="Web-{5DB9303F-A473-DB6C-6EFD-CE484DE69322}"/>
    <pc:docChg chg="modSld">
      <pc:chgData name="alisdair.m@gmail.com" userId="S::urn:spo:guest#alisdair.m@gmail.com::" providerId="AD" clId="Web-{5DB9303F-A473-DB6C-6EFD-CE484DE69322}" dt="2024-08-15T11:28:41.475" v="57"/>
      <pc:docMkLst>
        <pc:docMk/>
      </pc:docMkLst>
      <pc:sldChg chg="addSp delSp modSp mod setBg">
        <pc:chgData name="alisdair.m@gmail.com" userId="S::urn:spo:guest#alisdair.m@gmail.com::" providerId="AD" clId="Web-{5DB9303F-A473-DB6C-6EFD-CE484DE69322}" dt="2024-08-15T11:27:01.097" v="40" actId="1076"/>
        <pc:sldMkLst>
          <pc:docMk/>
          <pc:sldMk cId="1135859490" sldId="275"/>
        </pc:sldMkLst>
      </pc:sldChg>
      <pc:sldChg chg="delSp modSp">
        <pc:chgData name="alisdair.m@gmail.com" userId="S::urn:spo:guest#alisdair.m@gmail.com::" providerId="AD" clId="Web-{5DB9303F-A473-DB6C-6EFD-CE484DE69322}" dt="2024-08-15T11:28:02.818" v="49"/>
        <pc:sldMkLst>
          <pc:docMk/>
          <pc:sldMk cId="4171311954" sldId="332"/>
        </pc:sldMkLst>
      </pc:sldChg>
      <pc:sldChg chg="addSp delSp modSp">
        <pc:chgData name="alisdair.m@gmail.com" userId="S::urn:spo:guest#alisdair.m@gmail.com::" providerId="AD" clId="Web-{5DB9303F-A473-DB6C-6EFD-CE484DE69322}" dt="2024-08-15T11:28:41.475" v="57"/>
        <pc:sldMkLst>
          <pc:docMk/>
          <pc:sldMk cId="3919882484" sldId="333"/>
        </pc:sldMkLst>
      </pc:sldChg>
    </pc:docChg>
  </pc:docChgLst>
  <pc:docChgLst>
    <pc:chgData name="alisdair.m@gmail.com" userId="S::urn:spo:guest#alisdair.m@gmail.com::" providerId="AD" clId="Web-{11F3D339-260B-437B-0E54-D88BC058D052}"/>
    <pc:docChg chg="modSld">
      <pc:chgData name="alisdair.m@gmail.com" userId="S::urn:spo:guest#alisdair.m@gmail.com::" providerId="AD" clId="Web-{11F3D339-260B-437B-0E54-D88BC058D052}" dt="2024-07-18T13:09:06.196" v="189" actId="20577"/>
      <pc:docMkLst>
        <pc:docMk/>
      </pc:docMkLst>
      <pc:sldChg chg="addSp delSp modSp">
        <pc:chgData name="alisdair.m@gmail.com" userId="S::urn:spo:guest#alisdair.m@gmail.com::" providerId="AD" clId="Web-{11F3D339-260B-437B-0E54-D88BC058D052}" dt="2024-07-18T12:54:39.434" v="49"/>
        <pc:sldMkLst>
          <pc:docMk/>
          <pc:sldMk cId="0" sldId="256"/>
        </pc:sldMkLst>
      </pc:sldChg>
      <pc:sldChg chg="addSp delSp modSp">
        <pc:chgData name="alisdair.m@gmail.com" userId="S::urn:spo:guest#alisdair.m@gmail.com::" providerId="AD" clId="Web-{11F3D339-260B-437B-0E54-D88BC058D052}" dt="2024-07-18T12:54:19.011" v="47"/>
        <pc:sldMkLst>
          <pc:docMk/>
          <pc:sldMk cId="0" sldId="265"/>
        </pc:sldMkLst>
      </pc:sldChg>
      <pc:sldChg chg="addSp delSp modSp mod setBg delCm">
        <pc:chgData name="alisdair.m@gmail.com" userId="S::urn:spo:guest#alisdair.m@gmail.com::" providerId="AD" clId="Web-{11F3D339-260B-437B-0E54-D88BC058D052}" dt="2024-07-18T13:02:30.498" v="87" actId="1076"/>
        <pc:sldMkLst>
          <pc:docMk/>
          <pc:sldMk cId="1135859490" sldId="275"/>
        </pc:sldMkLst>
        <pc:extLst>
          <p:ext xmlns:p="http://schemas.openxmlformats.org/presentationml/2006/main" uri="{D6D511B9-2390-475A-947B-AFAB55BFBCF1}">
            <pc226:cmChg xmlns:pc226="http://schemas.microsoft.com/office/powerpoint/2022/06/main/command" chg="del">
              <pc226:chgData name="alisdair.m@gmail.com" userId="S::urn:spo:guest#alisdair.m@gmail.com::" providerId="AD" clId="Web-{11F3D339-260B-437B-0E54-D88BC058D052}" dt="2024-07-18T12:57:18.570" v="76"/>
              <pc2:cmMkLst xmlns:pc2="http://schemas.microsoft.com/office/powerpoint/2019/9/main/command">
                <pc:docMk/>
                <pc:sldMk cId="1135859490" sldId="275"/>
                <pc2:cmMk id="{5B392485-5D51-45DD-AE6B-C1AFE02644BF}"/>
              </pc2:cmMkLst>
            </pc226:cmChg>
          </p:ext>
        </pc:extLst>
      </pc:sldChg>
      <pc:sldChg chg="addSp delSp modSp">
        <pc:chgData name="alisdair.m@gmail.com" userId="S::urn:spo:guest#alisdair.m@gmail.com::" providerId="AD" clId="Web-{11F3D339-260B-437B-0E54-D88BC058D052}" dt="2024-07-18T12:55:34.563" v="58" actId="20577"/>
        <pc:sldMkLst>
          <pc:docMk/>
          <pc:sldMk cId="2386253683" sldId="297"/>
        </pc:sldMkLst>
      </pc:sldChg>
      <pc:sldChg chg="addSp delSp modSp">
        <pc:chgData name="alisdair.m@gmail.com" userId="S::urn:spo:guest#alisdair.m@gmail.com::" providerId="AD" clId="Web-{11F3D339-260B-437B-0E54-D88BC058D052}" dt="2024-07-18T12:55:25.734" v="57" actId="20577"/>
        <pc:sldMkLst>
          <pc:docMk/>
          <pc:sldMk cId="3706343159" sldId="298"/>
        </pc:sldMkLst>
      </pc:sldChg>
      <pc:sldChg chg="addSp delSp modSp">
        <pc:chgData name="alisdair.m@gmail.com" userId="S::urn:spo:guest#alisdair.m@gmail.com::" providerId="AD" clId="Web-{11F3D339-260B-437B-0E54-D88BC058D052}" dt="2024-07-18T13:07:03.797" v="159"/>
        <pc:sldMkLst>
          <pc:docMk/>
          <pc:sldMk cId="341196586" sldId="331"/>
        </pc:sldMkLst>
      </pc:sldChg>
      <pc:sldChg chg="modSp">
        <pc:chgData name="alisdair.m@gmail.com" userId="S::urn:spo:guest#alisdair.m@gmail.com::" providerId="AD" clId="Web-{11F3D339-260B-437B-0E54-D88BC058D052}" dt="2024-07-18T13:08:02.129" v="172" actId="20577"/>
        <pc:sldMkLst>
          <pc:docMk/>
          <pc:sldMk cId="4171311954" sldId="332"/>
        </pc:sldMkLst>
      </pc:sldChg>
      <pc:sldChg chg="modSp">
        <pc:chgData name="alisdair.m@gmail.com" userId="S::urn:spo:guest#alisdair.m@gmail.com::" providerId="AD" clId="Web-{11F3D339-260B-437B-0E54-D88BC058D052}" dt="2024-07-18T13:09:06.196" v="189" actId="20577"/>
        <pc:sldMkLst>
          <pc:docMk/>
          <pc:sldMk cId="3919882484" sldId="333"/>
        </pc:sldMkLst>
      </pc:sldChg>
    </pc:docChg>
  </pc:docChgLst>
  <pc:docChgLst>
    <pc:chgData name="alisdair.m@gmail.com" userId="S::urn:spo:guest#alisdair.m@gmail.com::" providerId="AD" clId="Web-{81F2D57A-A3B8-529C-101F-71D93D4B7B3F}"/>
    <pc:docChg chg="modSld">
      <pc:chgData name="alisdair.m@gmail.com" userId="S::urn:spo:guest#alisdair.m@gmail.com::" providerId="AD" clId="Web-{81F2D57A-A3B8-529C-101F-71D93D4B7B3F}" dt="2024-07-10T15:34:05.374" v="36" actId="1076"/>
      <pc:docMkLst>
        <pc:docMk/>
      </pc:docMkLst>
      <pc:sldChg chg="addSp delSp modSp">
        <pc:chgData name="alisdair.m@gmail.com" userId="S::urn:spo:guest#alisdair.m@gmail.com::" providerId="AD" clId="Web-{81F2D57A-A3B8-529C-101F-71D93D4B7B3F}" dt="2024-07-10T15:30:07.037" v="5" actId="14100"/>
        <pc:sldMkLst>
          <pc:docMk/>
          <pc:sldMk cId="341196586" sldId="331"/>
        </pc:sldMkLst>
      </pc:sldChg>
      <pc:sldChg chg="addSp modSp">
        <pc:chgData name="alisdair.m@gmail.com" userId="S::urn:spo:guest#alisdair.m@gmail.com::" providerId="AD" clId="Web-{81F2D57A-A3B8-529C-101F-71D93D4B7B3F}" dt="2024-07-10T15:34:05.374" v="36" actId="1076"/>
        <pc:sldMkLst>
          <pc:docMk/>
          <pc:sldMk cId="3919882484" sldId="333"/>
        </pc:sldMkLst>
      </pc:sldChg>
    </pc:docChg>
  </pc:docChgLst>
  <pc:docChgLst>
    <pc:chgData name="alisdair.m@gmail.com" userId="S::urn:spo:guest#alisdair.m@gmail.com::" providerId="AD" clId="Web-{8A19CBC7-B428-D29B-AF8D-4E043234B6F6}"/>
    <pc:docChg chg="addSld delSld modSld sldOrd">
      <pc:chgData name="alisdair.m@gmail.com" userId="S::urn:spo:guest#alisdair.m@gmail.com::" providerId="AD" clId="Web-{8A19CBC7-B428-D29B-AF8D-4E043234B6F6}" dt="2024-07-09T16:28:02.021" v="418" actId="1076"/>
      <pc:docMkLst>
        <pc:docMk/>
      </pc:docMkLst>
      <pc:sldChg chg="addSp delSp modSp">
        <pc:chgData name="alisdair.m@gmail.com" userId="S::urn:spo:guest#alisdair.m@gmail.com::" providerId="AD" clId="Web-{8A19CBC7-B428-D29B-AF8D-4E043234B6F6}" dt="2024-07-09T10:26:02.503" v="39" actId="20577"/>
        <pc:sldMkLst>
          <pc:docMk/>
          <pc:sldMk cId="0" sldId="256"/>
        </pc:sldMkLst>
      </pc:sldChg>
      <pc:sldChg chg="addSp delSp modSp">
        <pc:chgData name="alisdair.m@gmail.com" userId="S::urn:spo:guest#alisdair.m@gmail.com::" providerId="AD" clId="Web-{8A19CBC7-B428-D29B-AF8D-4E043234B6F6}" dt="2024-07-09T10:28:24.980" v="47"/>
        <pc:sldMkLst>
          <pc:docMk/>
          <pc:sldMk cId="0" sldId="265"/>
        </pc:sldMkLst>
      </pc:sldChg>
      <pc:sldChg chg="addSp delSp modSp delAnim">
        <pc:chgData name="alisdair.m@gmail.com" userId="S::urn:spo:guest#alisdair.m@gmail.com::" providerId="AD" clId="Web-{8A19CBC7-B428-D29B-AF8D-4E043234B6F6}" dt="2024-07-09T11:37:31.520" v="201" actId="1076"/>
        <pc:sldMkLst>
          <pc:docMk/>
          <pc:sldMk cId="1135859490" sldId="275"/>
        </pc:sldMkLst>
      </pc:sldChg>
      <pc:sldChg chg="addSp delSp modSp ord">
        <pc:chgData name="alisdair.m@gmail.com" userId="S::urn:spo:guest#alisdair.m@gmail.com::" providerId="AD" clId="Web-{8A19CBC7-B428-D29B-AF8D-4E043234B6F6}" dt="2024-07-09T10:31:05.521" v="76"/>
        <pc:sldMkLst>
          <pc:docMk/>
          <pc:sldMk cId="2386253683" sldId="297"/>
        </pc:sldMkLst>
      </pc:sldChg>
      <pc:sldChg chg="addSp delSp modSp">
        <pc:chgData name="alisdair.m@gmail.com" userId="S::urn:spo:guest#alisdair.m@gmail.com::" providerId="AD" clId="Web-{8A19CBC7-B428-D29B-AF8D-4E043234B6F6}" dt="2024-07-09T10:33:32.546" v="97"/>
        <pc:sldMkLst>
          <pc:docMk/>
          <pc:sldMk cId="3706343159" sldId="298"/>
        </pc:sldMkLst>
      </pc:sldChg>
      <pc:sldChg chg="del">
        <pc:chgData name="alisdair.m@gmail.com" userId="S::urn:spo:guest#alisdair.m@gmail.com::" providerId="AD" clId="Web-{8A19CBC7-B428-D29B-AF8D-4E043234B6F6}" dt="2024-07-09T16:09:11.671" v="272"/>
        <pc:sldMkLst>
          <pc:docMk/>
          <pc:sldMk cId="4150539418" sldId="299"/>
        </pc:sldMkLst>
      </pc:sldChg>
      <pc:sldChg chg="del">
        <pc:chgData name="alisdair.m@gmail.com" userId="S::urn:spo:guest#alisdair.m@gmail.com::" providerId="AD" clId="Web-{8A19CBC7-B428-D29B-AF8D-4E043234B6F6}" dt="2024-07-09T16:09:11.671" v="271"/>
        <pc:sldMkLst>
          <pc:docMk/>
          <pc:sldMk cId="3839045492" sldId="300"/>
        </pc:sldMkLst>
      </pc:sldChg>
      <pc:sldChg chg="del">
        <pc:chgData name="alisdair.m@gmail.com" userId="S::urn:spo:guest#alisdair.m@gmail.com::" providerId="AD" clId="Web-{8A19CBC7-B428-D29B-AF8D-4E043234B6F6}" dt="2024-07-09T16:09:11.671" v="270"/>
        <pc:sldMkLst>
          <pc:docMk/>
          <pc:sldMk cId="1423116022" sldId="301"/>
        </pc:sldMkLst>
      </pc:sldChg>
      <pc:sldChg chg="del">
        <pc:chgData name="alisdair.m@gmail.com" userId="S::urn:spo:guest#alisdair.m@gmail.com::" providerId="AD" clId="Web-{8A19CBC7-B428-D29B-AF8D-4E043234B6F6}" dt="2024-07-09T16:09:11.671" v="269"/>
        <pc:sldMkLst>
          <pc:docMk/>
          <pc:sldMk cId="2356300036" sldId="302"/>
        </pc:sldMkLst>
      </pc:sldChg>
      <pc:sldChg chg="del">
        <pc:chgData name="alisdair.m@gmail.com" userId="S::urn:spo:guest#alisdair.m@gmail.com::" providerId="AD" clId="Web-{8A19CBC7-B428-D29B-AF8D-4E043234B6F6}" dt="2024-07-09T16:09:11.655" v="267"/>
        <pc:sldMkLst>
          <pc:docMk/>
          <pc:sldMk cId="711855373" sldId="303"/>
        </pc:sldMkLst>
      </pc:sldChg>
      <pc:sldChg chg="del">
        <pc:chgData name="alisdair.m@gmail.com" userId="S::urn:spo:guest#alisdair.m@gmail.com::" providerId="AD" clId="Web-{8A19CBC7-B428-D29B-AF8D-4E043234B6F6}" dt="2024-07-09T16:09:11.655" v="268"/>
        <pc:sldMkLst>
          <pc:docMk/>
          <pc:sldMk cId="1475890726" sldId="304"/>
        </pc:sldMkLst>
      </pc:sldChg>
      <pc:sldChg chg="del">
        <pc:chgData name="alisdair.m@gmail.com" userId="S::urn:spo:guest#alisdair.m@gmail.com::" providerId="AD" clId="Web-{8A19CBC7-B428-D29B-AF8D-4E043234B6F6}" dt="2024-07-09T16:09:11.655" v="266"/>
        <pc:sldMkLst>
          <pc:docMk/>
          <pc:sldMk cId="611912824" sldId="305"/>
        </pc:sldMkLst>
      </pc:sldChg>
      <pc:sldChg chg="del">
        <pc:chgData name="alisdair.m@gmail.com" userId="S::urn:spo:guest#alisdair.m@gmail.com::" providerId="AD" clId="Web-{8A19CBC7-B428-D29B-AF8D-4E043234B6F6}" dt="2024-07-09T16:09:11.655" v="265"/>
        <pc:sldMkLst>
          <pc:docMk/>
          <pc:sldMk cId="3541092673" sldId="306"/>
        </pc:sldMkLst>
      </pc:sldChg>
      <pc:sldChg chg="del">
        <pc:chgData name="alisdair.m@gmail.com" userId="S::urn:spo:guest#alisdair.m@gmail.com::" providerId="AD" clId="Web-{8A19CBC7-B428-D29B-AF8D-4E043234B6F6}" dt="2024-07-09T16:09:11.655" v="264"/>
        <pc:sldMkLst>
          <pc:docMk/>
          <pc:sldMk cId="3231313677" sldId="307"/>
        </pc:sldMkLst>
      </pc:sldChg>
      <pc:sldChg chg="del">
        <pc:chgData name="alisdair.m@gmail.com" userId="S::urn:spo:guest#alisdair.m@gmail.com::" providerId="AD" clId="Web-{8A19CBC7-B428-D29B-AF8D-4E043234B6F6}" dt="2024-07-09T16:09:11.655" v="263"/>
        <pc:sldMkLst>
          <pc:docMk/>
          <pc:sldMk cId="2080448064" sldId="308"/>
        </pc:sldMkLst>
      </pc:sldChg>
      <pc:sldChg chg="del">
        <pc:chgData name="alisdair.m@gmail.com" userId="S::urn:spo:guest#alisdair.m@gmail.com::" providerId="AD" clId="Web-{8A19CBC7-B428-D29B-AF8D-4E043234B6F6}" dt="2024-07-09T16:09:11.655" v="261"/>
        <pc:sldMkLst>
          <pc:docMk/>
          <pc:sldMk cId="1625627722" sldId="309"/>
        </pc:sldMkLst>
      </pc:sldChg>
      <pc:sldChg chg="del">
        <pc:chgData name="alisdair.m@gmail.com" userId="S::urn:spo:guest#alisdair.m@gmail.com::" providerId="AD" clId="Web-{8A19CBC7-B428-D29B-AF8D-4E043234B6F6}" dt="2024-07-09T16:09:11.655" v="262"/>
        <pc:sldMkLst>
          <pc:docMk/>
          <pc:sldMk cId="354868780" sldId="310"/>
        </pc:sldMkLst>
      </pc:sldChg>
      <pc:sldChg chg="del">
        <pc:chgData name="alisdair.m@gmail.com" userId="S::urn:spo:guest#alisdair.m@gmail.com::" providerId="AD" clId="Web-{8A19CBC7-B428-D29B-AF8D-4E043234B6F6}" dt="2024-07-09T16:09:11.655" v="260"/>
        <pc:sldMkLst>
          <pc:docMk/>
          <pc:sldMk cId="3170539092" sldId="311"/>
        </pc:sldMkLst>
      </pc:sldChg>
      <pc:sldChg chg="del">
        <pc:chgData name="alisdair.m@gmail.com" userId="S::urn:spo:guest#alisdair.m@gmail.com::" providerId="AD" clId="Web-{8A19CBC7-B428-D29B-AF8D-4E043234B6F6}" dt="2024-07-09T16:09:11.640" v="259"/>
        <pc:sldMkLst>
          <pc:docMk/>
          <pc:sldMk cId="1759064090" sldId="312"/>
        </pc:sldMkLst>
      </pc:sldChg>
      <pc:sldChg chg="del">
        <pc:chgData name="alisdair.m@gmail.com" userId="S::urn:spo:guest#alisdair.m@gmail.com::" providerId="AD" clId="Web-{8A19CBC7-B428-D29B-AF8D-4E043234B6F6}" dt="2024-07-09T16:09:11.640" v="257"/>
        <pc:sldMkLst>
          <pc:docMk/>
          <pc:sldMk cId="231136130" sldId="313"/>
        </pc:sldMkLst>
      </pc:sldChg>
      <pc:sldChg chg="del">
        <pc:chgData name="alisdair.m@gmail.com" userId="S::urn:spo:guest#alisdair.m@gmail.com::" providerId="AD" clId="Web-{8A19CBC7-B428-D29B-AF8D-4E043234B6F6}" dt="2024-07-09T16:09:11.640" v="258"/>
        <pc:sldMkLst>
          <pc:docMk/>
          <pc:sldMk cId="2863122434" sldId="314"/>
        </pc:sldMkLst>
      </pc:sldChg>
      <pc:sldChg chg="del">
        <pc:chgData name="alisdair.m@gmail.com" userId="S::urn:spo:guest#alisdair.m@gmail.com::" providerId="AD" clId="Web-{8A19CBC7-B428-D29B-AF8D-4E043234B6F6}" dt="2024-07-09T16:09:11.640" v="255"/>
        <pc:sldMkLst>
          <pc:docMk/>
          <pc:sldMk cId="815938392" sldId="315"/>
        </pc:sldMkLst>
      </pc:sldChg>
      <pc:sldChg chg="del">
        <pc:chgData name="alisdair.m@gmail.com" userId="S::urn:spo:guest#alisdair.m@gmail.com::" providerId="AD" clId="Web-{8A19CBC7-B428-D29B-AF8D-4E043234B6F6}" dt="2024-07-09T16:09:11.640" v="256"/>
        <pc:sldMkLst>
          <pc:docMk/>
          <pc:sldMk cId="3149168590" sldId="316"/>
        </pc:sldMkLst>
      </pc:sldChg>
      <pc:sldChg chg="del">
        <pc:chgData name="alisdair.m@gmail.com" userId="S::urn:spo:guest#alisdair.m@gmail.com::" providerId="AD" clId="Web-{8A19CBC7-B428-D29B-AF8D-4E043234B6F6}" dt="2024-07-09T16:09:11.640" v="253"/>
        <pc:sldMkLst>
          <pc:docMk/>
          <pc:sldMk cId="1748736288" sldId="317"/>
        </pc:sldMkLst>
      </pc:sldChg>
      <pc:sldChg chg="del">
        <pc:chgData name="alisdair.m@gmail.com" userId="S::urn:spo:guest#alisdair.m@gmail.com::" providerId="AD" clId="Web-{8A19CBC7-B428-D29B-AF8D-4E043234B6F6}" dt="2024-07-09T16:09:11.640" v="254"/>
        <pc:sldMkLst>
          <pc:docMk/>
          <pc:sldMk cId="1317262685" sldId="318"/>
        </pc:sldMkLst>
      </pc:sldChg>
      <pc:sldChg chg="del">
        <pc:chgData name="alisdair.m@gmail.com" userId="S::urn:spo:guest#alisdair.m@gmail.com::" providerId="AD" clId="Web-{8A19CBC7-B428-D29B-AF8D-4E043234B6F6}" dt="2024-07-09T16:09:11.640" v="252"/>
        <pc:sldMkLst>
          <pc:docMk/>
          <pc:sldMk cId="417722688" sldId="319"/>
        </pc:sldMkLst>
      </pc:sldChg>
      <pc:sldChg chg="del">
        <pc:chgData name="alisdair.m@gmail.com" userId="S::urn:spo:guest#alisdair.m@gmail.com::" providerId="AD" clId="Web-{8A19CBC7-B428-D29B-AF8D-4E043234B6F6}" dt="2024-07-09T16:09:11.640" v="251"/>
        <pc:sldMkLst>
          <pc:docMk/>
          <pc:sldMk cId="3329017743" sldId="320"/>
        </pc:sldMkLst>
      </pc:sldChg>
      <pc:sldChg chg="del">
        <pc:chgData name="alisdair.m@gmail.com" userId="S::urn:spo:guest#alisdair.m@gmail.com::" providerId="AD" clId="Web-{8A19CBC7-B428-D29B-AF8D-4E043234B6F6}" dt="2024-07-09T16:09:23.125" v="279"/>
        <pc:sldMkLst>
          <pc:docMk/>
          <pc:sldMk cId="3386973103" sldId="323"/>
        </pc:sldMkLst>
      </pc:sldChg>
      <pc:sldChg chg="del">
        <pc:chgData name="alisdair.m@gmail.com" userId="S::urn:spo:guest#alisdair.m@gmail.com::" providerId="AD" clId="Web-{8A19CBC7-B428-D29B-AF8D-4E043234B6F6}" dt="2024-07-09T16:09:15.406" v="278"/>
        <pc:sldMkLst>
          <pc:docMk/>
          <pc:sldMk cId="1242979288" sldId="324"/>
        </pc:sldMkLst>
      </pc:sldChg>
      <pc:sldChg chg="del">
        <pc:chgData name="alisdair.m@gmail.com" userId="S::urn:spo:guest#alisdair.m@gmail.com::" providerId="AD" clId="Web-{8A19CBC7-B428-D29B-AF8D-4E043234B6F6}" dt="2024-07-09T16:09:15.406" v="277"/>
        <pc:sldMkLst>
          <pc:docMk/>
          <pc:sldMk cId="2631930105" sldId="326"/>
        </pc:sldMkLst>
      </pc:sldChg>
      <pc:sldChg chg="del">
        <pc:chgData name="alisdair.m@gmail.com" userId="S::urn:spo:guest#alisdair.m@gmail.com::" providerId="AD" clId="Web-{8A19CBC7-B428-D29B-AF8D-4E043234B6F6}" dt="2024-07-09T16:09:15.406" v="276"/>
        <pc:sldMkLst>
          <pc:docMk/>
          <pc:sldMk cId="1926902893" sldId="327"/>
        </pc:sldMkLst>
      </pc:sldChg>
      <pc:sldChg chg="del">
        <pc:chgData name="alisdair.m@gmail.com" userId="S::urn:spo:guest#alisdair.m@gmail.com::" providerId="AD" clId="Web-{8A19CBC7-B428-D29B-AF8D-4E043234B6F6}" dt="2024-07-09T16:09:15.406" v="275"/>
        <pc:sldMkLst>
          <pc:docMk/>
          <pc:sldMk cId="634232873" sldId="328"/>
        </pc:sldMkLst>
      </pc:sldChg>
      <pc:sldChg chg="del">
        <pc:chgData name="alisdair.m@gmail.com" userId="S::urn:spo:guest#alisdair.m@gmail.com::" providerId="AD" clId="Web-{8A19CBC7-B428-D29B-AF8D-4E043234B6F6}" dt="2024-07-09T16:09:15.390" v="274"/>
        <pc:sldMkLst>
          <pc:docMk/>
          <pc:sldMk cId="2232110134" sldId="329"/>
        </pc:sldMkLst>
      </pc:sldChg>
      <pc:sldChg chg="del">
        <pc:chgData name="alisdair.m@gmail.com" userId="S::urn:spo:guest#alisdair.m@gmail.com::" providerId="AD" clId="Web-{8A19CBC7-B428-D29B-AF8D-4E043234B6F6}" dt="2024-07-09T16:09:15.390" v="273"/>
        <pc:sldMkLst>
          <pc:docMk/>
          <pc:sldMk cId="1502344387" sldId="330"/>
        </pc:sldMkLst>
      </pc:sldChg>
      <pc:sldChg chg="addSp delSp modSp add ord replId">
        <pc:chgData name="alisdair.m@gmail.com" userId="S::urn:spo:guest#alisdair.m@gmail.com::" providerId="AD" clId="Web-{8A19CBC7-B428-D29B-AF8D-4E043234B6F6}" dt="2024-07-09T16:16:41.792" v="299"/>
        <pc:sldMkLst>
          <pc:docMk/>
          <pc:sldMk cId="341196586" sldId="331"/>
        </pc:sldMkLst>
      </pc:sldChg>
      <pc:sldChg chg="addSp delSp modSp add mod replId setBg">
        <pc:chgData name="alisdair.m@gmail.com" userId="S::urn:spo:guest#alisdair.m@gmail.com::" providerId="AD" clId="Web-{8A19CBC7-B428-D29B-AF8D-4E043234B6F6}" dt="2024-07-09T16:23:38.348" v="354" actId="20577"/>
        <pc:sldMkLst>
          <pc:docMk/>
          <pc:sldMk cId="4171311954" sldId="332"/>
        </pc:sldMkLst>
      </pc:sldChg>
      <pc:sldChg chg="addSp delSp modSp add mod replId setBg">
        <pc:chgData name="alisdair.m@gmail.com" userId="S::urn:spo:guest#alisdair.m@gmail.com::" providerId="AD" clId="Web-{8A19CBC7-B428-D29B-AF8D-4E043234B6F6}" dt="2024-07-09T16:28:02.021" v="418" actId="1076"/>
        <pc:sldMkLst>
          <pc:docMk/>
          <pc:sldMk cId="3919882484" sldId="333"/>
        </pc:sldMkLst>
      </pc:sldChg>
    </pc:docChg>
  </pc:docChgLst>
  <pc:docChgLst>
    <pc:chgData name="alisdair.m@gmail.com" userId="S::urn:spo:guest#alisdair.m@gmail.com::" providerId="AD" clId="Web-{0198048A-C4FB-45CA-8FC0-E29E5F9B3D1A}"/>
    <pc:docChg chg="modSld">
      <pc:chgData name="alisdair.m@gmail.com" userId="S::urn:spo:guest#alisdair.m@gmail.com::" providerId="AD" clId="Web-{0198048A-C4FB-45CA-8FC0-E29E5F9B3D1A}" dt="2024-07-11T10:51:49.601" v="15"/>
      <pc:docMkLst>
        <pc:docMk/>
      </pc:docMkLst>
      <pc:sldChg chg="addSp delSp modSp">
        <pc:chgData name="alisdair.m@gmail.com" userId="S::urn:spo:guest#alisdair.m@gmail.com::" providerId="AD" clId="Web-{0198048A-C4FB-45CA-8FC0-E29E5F9B3D1A}" dt="2024-07-11T10:51:49.601" v="15"/>
        <pc:sldMkLst>
          <pc:docMk/>
          <pc:sldMk cId="0" sldId="256"/>
        </pc:sldMkLst>
      </pc:sldChg>
    </pc:docChg>
  </pc:docChgLst>
  <pc:docChgLst>
    <pc:chgData name="alisdair.m@gmail.com" userId="S::urn:spo:guest#alisdair.m@gmail.com::" providerId="AD" clId="Web-{A03ADC3E-ACDE-DD61-BCC9-D3402B430BBA}"/>
    <pc:docChg chg="addSld delSld modSld sldOrd">
      <pc:chgData name="alisdair.m@gmail.com" userId="S::urn:spo:guest#alisdair.m@gmail.com::" providerId="AD" clId="Web-{A03ADC3E-ACDE-DD61-BCC9-D3402B430BBA}" dt="2024-07-09T09:54:11.314" v="912"/>
      <pc:docMkLst>
        <pc:docMk/>
      </pc:docMkLst>
      <pc:sldChg chg="modSp">
        <pc:chgData name="alisdair.m@gmail.com" userId="S::urn:spo:guest#alisdair.m@gmail.com::" providerId="AD" clId="Web-{A03ADC3E-ACDE-DD61-BCC9-D3402B430BBA}" dt="2024-07-08T11:04:35.043" v="20"/>
        <pc:sldMkLst>
          <pc:docMk/>
          <pc:sldMk cId="0" sldId="256"/>
        </pc:sldMkLst>
      </pc:sldChg>
      <pc:sldChg chg="addSp delSp modSp">
        <pc:chgData name="alisdair.m@gmail.com" userId="S::urn:spo:guest#alisdair.m@gmail.com::" providerId="AD" clId="Web-{A03ADC3E-ACDE-DD61-BCC9-D3402B430BBA}" dt="2024-07-08T14:40:29.064" v="645" actId="20577"/>
        <pc:sldMkLst>
          <pc:docMk/>
          <pc:sldMk cId="0" sldId="265"/>
        </pc:sldMkLst>
      </pc:sldChg>
      <pc:sldChg chg="del">
        <pc:chgData name="alisdair.m@gmail.com" userId="S::urn:spo:guest#alisdair.m@gmail.com::" providerId="AD" clId="Web-{A03ADC3E-ACDE-DD61-BCC9-D3402B430BBA}" dt="2024-07-08T11:05:01.373" v="21"/>
        <pc:sldMkLst>
          <pc:docMk/>
          <pc:sldMk cId="781844778" sldId="274"/>
        </pc:sldMkLst>
      </pc:sldChg>
      <pc:sldChg chg="addSp delSp modSp addAnim delAnim modAnim">
        <pc:chgData name="alisdair.m@gmail.com" userId="S::urn:spo:guest#alisdair.m@gmail.com::" providerId="AD" clId="Web-{A03ADC3E-ACDE-DD61-BCC9-D3402B430BBA}" dt="2024-07-08T11:57:08.715" v="184"/>
        <pc:sldMkLst>
          <pc:docMk/>
          <pc:sldMk cId="1135859490" sldId="275"/>
        </pc:sldMkLst>
      </pc:sldChg>
      <pc:sldChg chg="del">
        <pc:chgData name="alisdair.m@gmail.com" userId="S::urn:spo:guest#alisdair.m@gmail.com::" providerId="AD" clId="Web-{A03ADC3E-ACDE-DD61-BCC9-D3402B430BBA}" dt="2024-07-08T12:02:27.461" v="248"/>
        <pc:sldMkLst>
          <pc:docMk/>
          <pc:sldMk cId="3397092538" sldId="276"/>
        </pc:sldMkLst>
      </pc:sldChg>
      <pc:sldChg chg="del">
        <pc:chgData name="alisdair.m@gmail.com" userId="S::urn:spo:guest#alisdair.m@gmail.com::" providerId="AD" clId="Web-{A03ADC3E-ACDE-DD61-BCC9-D3402B430BBA}" dt="2024-07-08T12:02:27.461" v="246"/>
        <pc:sldMkLst>
          <pc:docMk/>
          <pc:sldMk cId="3541150297" sldId="277"/>
        </pc:sldMkLst>
      </pc:sldChg>
      <pc:sldChg chg="del">
        <pc:chgData name="alisdair.m@gmail.com" userId="S::urn:spo:guest#alisdair.m@gmail.com::" providerId="AD" clId="Web-{A03ADC3E-ACDE-DD61-BCC9-D3402B430BBA}" dt="2024-07-08T12:02:27.461" v="244"/>
        <pc:sldMkLst>
          <pc:docMk/>
          <pc:sldMk cId="933622236" sldId="278"/>
        </pc:sldMkLst>
      </pc:sldChg>
      <pc:sldChg chg="del">
        <pc:chgData name="alisdair.m@gmail.com" userId="S::urn:spo:guest#alisdair.m@gmail.com::" providerId="AD" clId="Web-{A03ADC3E-ACDE-DD61-BCC9-D3402B430BBA}" dt="2024-07-08T12:02:27.445" v="242"/>
        <pc:sldMkLst>
          <pc:docMk/>
          <pc:sldMk cId="3263688674" sldId="279"/>
        </pc:sldMkLst>
      </pc:sldChg>
      <pc:sldChg chg="del">
        <pc:chgData name="alisdair.m@gmail.com" userId="S::urn:spo:guest#alisdair.m@gmail.com::" providerId="AD" clId="Web-{A03ADC3E-ACDE-DD61-BCC9-D3402B430BBA}" dt="2024-07-08T12:02:27.445" v="240"/>
        <pc:sldMkLst>
          <pc:docMk/>
          <pc:sldMk cId="93481291" sldId="280"/>
        </pc:sldMkLst>
      </pc:sldChg>
      <pc:sldChg chg="del">
        <pc:chgData name="alisdair.m@gmail.com" userId="S::urn:spo:guest#alisdair.m@gmail.com::" providerId="AD" clId="Web-{A03ADC3E-ACDE-DD61-BCC9-D3402B430BBA}" dt="2024-07-08T12:02:27.445" v="238"/>
        <pc:sldMkLst>
          <pc:docMk/>
          <pc:sldMk cId="1528636865" sldId="281"/>
        </pc:sldMkLst>
      </pc:sldChg>
      <pc:sldChg chg="del">
        <pc:chgData name="alisdair.m@gmail.com" userId="S::urn:spo:guest#alisdair.m@gmail.com::" providerId="AD" clId="Web-{A03ADC3E-ACDE-DD61-BCC9-D3402B430BBA}" dt="2024-07-08T12:02:27.445" v="236"/>
        <pc:sldMkLst>
          <pc:docMk/>
          <pc:sldMk cId="2241962112" sldId="282"/>
        </pc:sldMkLst>
      </pc:sldChg>
      <pc:sldChg chg="del">
        <pc:chgData name="alisdair.m@gmail.com" userId="S::urn:spo:guest#alisdair.m@gmail.com::" providerId="AD" clId="Web-{A03ADC3E-ACDE-DD61-BCC9-D3402B430BBA}" dt="2024-07-08T12:02:27.429" v="234"/>
        <pc:sldMkLst>
          <pc:docMk/>
          <pc:sldMk cId="2118665387" sldId="284"/>
        </pc:sldMkLst>
      </pc:sldChg>
      <pc:sldChg chg="del ord">
        <pc:chgData name="alisdair.m@gmail.com" userId="S::urn:spo:guest#alisdair.m@gmail.com::" providerId="AD" clId="Web-{A03ADC3E-ACDE-DD61-BCC9-D3402B430BBA}" dt="2024-07-08T14:41:03.504" v="646"/>
        <pc:sldMkLst>
          <pc:docMk/>
          <pc:sldMk cId="606114111" sldId="285"/>
        </pc:sldMkLst>
      </pc:sldChg>
      <pc:sldChg chg="del">
        <pc:chgData name="alisdair.m@gmail.com" userId="S::urn:spo:guest#alisdair.m@gmail.com::" providerId="AD" clId="Web-{A03ADC3E-ACDE-DD61-BCC9-D3402B430BBA}" dt="2024-07-08T15:26:18.280" v="868"/>
        <pc:sldMkLst>
          <pc:docMk/>
          <pc:sldMk cId="2073654258" sldId="286"/>
        </pc:sldMkLst>
      </pc:sldChg>
      <pc:sldChg chg="modSp del">
        <pc:chgData name="alisdair.m@gmail.com" userId="S::urn:spo:guest#alisdair.m@gmail.com::" providerId="AD" clId="Web-{A03ADC3E-ACDE-DD61-BCC9-D3402B430BBA}" dt="2024-07-08T14:19:58.175" v="576"/>
        <pc:sldMkLst>
          <pc:docMk/>
          <pc:sldMk cId="486436528" sldId="288"/>
        </pc:sldMkLst>
      </pc:sldChg>
      <pc:sldChg chg="del">
        <pc:chgData name="alisdair.m@gmail.com" userId="S::urn:spo:guest#alisdair.m@gmail.com::" providerId="AD" clId="Web-{A03ADC3E-ACDE-DD61-BCC9-D3402B430BBA}" dt="2024-07-08T12:02:27.461" v="247"/>
        <pc:sldMkLst>
          <pc:docMk/>
          <pc:sldMk cId="595154999" sldId="289"/>
        </pc:sldMkLst>
      </pc:sldChg>
      <pc:sldChg chg="del">
        <pc:chgData name="alisdair.m@gmail.com" userId="S::urn:spo:guest#alisdair.m@gmail.com::" providerId="AD" clId="Web-{A03ADC3E-ACDE-DD61-BCC9-D3402B430BBA}" dt="2024-07-08T12:02:27.461" v="245"/>
        <pc:sldMkLst>
          <pc:docMk/>
          <pc:sldMk cId="3780694922" sldId="291"/>
        </pc:sldMkLst>
      </pc:sldChg>
      <pc:sldChg chg="del">
        <pc:chgData name="alisdair.m@gmail.com" userId="S::urn:spo:guest#alisdair.m@gmail.com::" providerId="AD" clId="Web-{A03ADC3E-ACDE-DD61-BCC9-D3402B430BBA}" dt="2024-07-08T12:02:27.445" v="243"/>
        <pc:sldMkLst>
          <pc:docMk/>
          <pc:sldMk cId="4223810358" sldId="292"/>
        </pc:sldMkLst>
      </pc:sldChg>
      <pc:sldChg chg="del">
        <pc:chgData name="alisdair.m@gmail.com" userId="S::urn:spo:guest#alisdair.m@gmail.com::" providerId="AD" clId="Web-{A03ADC3E-ACDE-DD61-BCC9-D3402B430BBA}" dt="2024-07-08T12:02:27.445" v="241"/>
        <pc:sldMkLst>
          <pc:docMk/>
          <pc:sldMk cId="2426594062" sldId="293"/>
        </pc:sldMkLst>
      </pc:sldChg>
      <pc:sldChg chg="del">
        <pc:chgData name="alisdair.m@gmail.com" userId="S::urn:spo:guest#alisdair.m@gmail.com::" providerId="AD" clId="Web-{A03ADC3E-ACDE-DD61-BCC9-D3402B430BBA}" dt="2024-07-08T12:02:27.445" v="239"/>
        <pc:sldMkLst>
          <pc:docMk/>
          <pc:sldMk cId="4011903018" sldId="294"/>
        </pc:sldMkLst>
      </pc:sldChg>
      <pc:sldChg chg="del">
        <pc:chgData name="alisdair.m@gmail.com" userId="S::urn:spo:guest#alisdair.m@gmail.com::" providerId="AD" clId="Web-{A03ADC3E-ACDE-DD61-BCC9-D3402B430BBA}" dt="2024-07-08T12:02:27.445" v="237"/>
        <pc:sldMkLst>
          <pc:docMk/>
          <pc:sldMk cId="477470273" sldId="295"/>
        </pc:sldMkLst>
      </pc:sldChg>
      <pc:sldChg chg="del">
        <pc:chgData name="alisdair.m@gmail.com" userId="S::urn:spo:guest#alisdair.m@gmail.com::" providerId="AD" clId="Web-{A03ADC3E-ACDE-DD61-BCC9-D3402B430BBA}" dt="2024-07-08T12:02:27.429" v="235"/>
        <pc:sldMkLst>
          <pc:docMk/>
          <pc:sldMk cId="1619037706" sldId="296"/>
        </pc:sldMkLst>
      </pc:sldChg>
      <pc:sldChg chg="addSp delSp modSp add replId">
        <pc:chgData name="alisdair.m@gmail.com" userId="S::urn:spo:guest#alisdair.m@gmail.com::" providerId="AD" clId="Web-{A03ADC3E-ACDE-DD61-BCC9-D3402B430BBA}" dt="2024-07-08T14:23:40.079" v="602" actId="20577"/>
        <pc:sldMkLst>
          <pc:docMk/>
          <pc:sldMk cId="2386253683" sldId="297"/>
        </pc:sldMkLst>
      </pc:sldChg>
      <pc:sldChg chg="addSp delSp modSp add replId">
        <pc:chgData name="alisdair.m@gmail.com" userId="S::urn:spo:guest#alisdair.m@gmail.com::" providerId="AD" clId="Web-{A03ADC3E-ACDE-DD61-BCC9-D3402B430BBA}" dt="2024-07-08T14:23:52.252" v="607" actId="20577"/>
        <pc:sldMkLst>
          <pc:docMk/>
          <pc:sldMk cId="3706343159" sldId="298"/>
        </pc:sldMkLst>
      </pc:sldChg>
      <pc:sldChg chg="addSp delSp modSp add replId addAnim delAnim">
        <pc:chgData name="alisdair.m@gmail.com" userId="S::urn:spo:guest#alisdair.m@gmail.com::" providerId="AD" clId="Web-{A03ADC3E-ACDE-DD61-BCC9-D3402B430BBA}" dt="2024-07-08T13:07:00.757" v="259"/>
        <pc:sldMkLst>
          <pc:docMk/>
          <pc:sldMk cId="4150539418" sldId="299"/>
        </pc:sldMkLst>
      </pc:sldChg>
      <pc:sldChg chg="addSp delSp modSp add replId addAnim modAnim">
        <pc:chgData name="alisdair.m@gmail.com" userId="S::urn:spo:guest#alisdair.m@gmail.com::" providerId="AD" clId="Web-{A03ADC3E-ACDE-DD61-BCC9-D3402B430BBA}" dt="2024-07-08T13:18:09.746" v="352" actId="1076"/>
        <pc:sldMkLst>
          <pc:docMk/>
          <pc:sldMk cId="3839045492" sldId="300"/>
        </pc:sldMkLst>
      </pc:sldChg>
      <pc:sldChg chg="addSp delSp modSp add ord replId">
        <pc:chgData name="alisdair.m@gmail.com" userId="S::urn:spo:guest#alisdair.m@gmail.com::" providerId="AD" clId="Web-{A03ADC3E-ACDE-DD61-BCC9-D3402B430BBA}" dt="2024-07-08T13:09:03.605" v="305"/>
        <pc:sldMkLst>
          <pc:docMk/>
          <pc:sldMk cId="1423116022" sldId="301"/>
        </pc:sldMkLst>
      </pc:sldChg>
      <pc:sldChg chg="addSp delSp modSp add replId addAnim delAnim modAnim">
        <pc:chgData name="alisdair.m@gmail.com" userId="S::urn:spo:guest#alisdair.m@gmail.com::" providerId="AD" clId="Web-{A03ADC3E-ACDE-DD61-BCC9-D3402B430BBA}" dt="2024-07-08T13:18:42.278" v="361" actId="1076"/>
        <pc:sldMkLst>
          <pc:docMk/>
          <pc:sldMk cId="2356300036" sldId="302"/>
        </pc:sldMkLst>
      </pc:sldChg>
      <pc:sldChg chg="addSp delSp modSp add replId delAnim">
        <pc:chgData name="alisdair.m@gmail.com" userId="S::urn:spo:guest#alisdair.m@gmail.com::" providerId="AD" clId="Web-{A03ADC3E-ACDE-DD61-BCC9-D3402B430BBA}" dt="2024-07-08T13:42:14.313" v="385" actId="20577"/>
        <pc:sldMkLst>
          <pc:docMk/>
          <pc:sldMk cId="711855373" sldId="303"/>
        </pc:sldMkLst>
      </pc:sldChg>
      <pc:sldChg chg="modSp add replId">
        <pc:chgData name="alisdair.m@gmail.com" userId="S::urn:spo:guest#alisdair.m@gmail.com::" providerId="AD" clId="Web-{A03ADC3E-ACDE-DD61-BCC9-D3402B430BBA}" dt="2024-07-08T13:41:43.265" v="378" actId="14100"/>
        <pc:sldMkLst>
          <pc:docMk/>
          <pc:sldMk cId="1475890726" sldId="304"/>
        </pc:sldMkLst>
      </pc:sldChg>
      <pc:sldChg chg="addSp delSp modSp add ord replId delAnim">
        <pc:chgData name="alisdair.m@gmail.com" userId="S::urn:spo:guest#alisdair.m@gmail.com::" providerId="AD" clId="Web-{A03ADC3E-ACDE-DD61-BCC9-D3402B430BBA}" dt="2024-07-08T13:43:04.551" v="394" actId="20577"/>
        <pc:sldMkLst>
          <pc:docMk/>
          <pc:sldMk cId="611912824" sldId="305"/>
        </pc:sldMkLst>
      </pc:sldChg>
      <pc:sldChg chg="addSp delSp modSp add ord replId">
        <pc:chgData name="alisdair.m@gmail.com" userId="S::urn:spo:guest#alisdair.m@gmail.com::" providerId="AD" clId="Web-{A03ADC3E-ACDE-DD61-BCC9-D3402B430BBA}" dt="2024-07-08T13:48:39.400" v="420" actId="20577"/>
        <pc:sldMkLst>
          <pc:docMk/>
          <pc:sldMk cId="3541092673" sldId="306"/>
        </pc:sldMkLst>
      </pc:sldChg>
      <pc:sldChg chg="addSp delSp modSp add ord replId">
        <pc:chgData name="alisdair.m@gmail.com" userId="S::urn:spo:guest#alisdair.m@gmail.com::" providerId="AD" clId="Web-{A03ADC3E-ACDE-DD61-BCC9-D3402B430BBA}" dt="2024-07-08T13:51:10.863" v="433"/>
        <pc:sldMkLst>
          <pc:docMk/>
          <pc:sldMk cId="3231313677" sldId="307"/>
        </pc:sldMkLst>
      </pc:sldChg>
      <pc:sldChg chg="addSp delSp modSp add replId">
        <pc:chgData name="alisdair.m@gmail.com" userId="S::urn:spo:guest#alisdair.m@gmail.com::" providerId="AD" clId="Web-{A03ADC3E-ACDE-DD61-BCC9-D3402B430BBA}" dt="2024-07-08T13:51:08.456" v="432"/>
        <pc:sldMkLst>
          <pc:docMk/>
          <pc:sldMk cId="2080448064" sldId="308"/>
        </pc:sldMkLst>
      </pc:sldChg>
      <pc:sldChg chg="addSp delSp modSp add ord replId">
        <pc:chgData name="alisdair.m@gmail.com" userId="S::urn:spo:guest#alisdair.m@gmail.com::" providerId="AD" clId="Web-{A03ADC3E-ACDE-DD61-BCC9-D3402B430BBA}" dt="2024-07-08T13:53:13.402" v="457"/>
        <pc:sldMkLst>
          <pc:docMk/>
          <pc:sldMk cId="1625627722" sldId="309"/>
        </pc:sldMkLst>
      </pc:sldChg>
      <pc:sldChg chg="addSp delSp modSp add ord replId">
        <pc:chgData name="alisdair.m@gmail.com" userId="S::urn:spo:guest#alisdair.m@gmail.com::" providerId="AD" clId="Web-{A03ADC3E-ACDE-DD61-BCC9-D3402B430BBA}" dt="2024-07-08T13:52:56.635" v="454"/>
        <pc:sldMkLst>
          <pc:docMk/>
          <pc:sldMk cId="354868780" sldId="310"/>
        </pc:sldMkLst>
      </pc:sldChg>
      <pc:sldChg chg="modSp add replId">
        <pc:chgData name="alisdair.m@gmail.com" userId="S::urn:spo:guest#alisdair.m@gmail.com::" providerId="AD" clId="Web-{A03ADC3E-ACDE-DD61-BCC9-D3402B430BBA}" dt="2024-07-08T13:53:45.326" v="461" actId="20577"/>
        <pc:sldMkLst>
          <pc:docMk/>
          <pc:sldMk cId="3170539092" sldId="311"/>
        </pc:sldMkLst>
      </pc:sldChg>
      <pc:sldChg chg="addSp delSp modSp add ord replId">
        <pc:chgData name="alisdair.m@gmail.com" userId="S::urn:spo:guest#alisdair.m@gmail.com::" providerId="AD" clId="Web-{A03ADC3E-ACDE-DD61-BCC9-D3402B430BBA}" dt="2024-07-08T13:54:10.515" v="466"/>
        <pc:sldMkLst>
          <pc:docMk/>
          <pc:sldMk cId="1759064090" sldId="312"/>
        </pc:sldMkLst>
      </pc:sldChg>
      <pc:sldChg chg="addSp delSp modSp add ord replId">
        <pc:chgData name="alisdair.m@gmail.com" userId="S::urn:spo:guest#alisdair.m@gmail.com::" providerId="AD" clId="Web-{A03ADC3E-ACDE-DD61-BCC9-D3402B430BBA}" dt="2024-07-08T13:56:32.430" v="495"/>
        <pc:sldMkLst>
          <pc:docMk/>
          <pc:sldMk cId="231136130" sldId="313"/>
        </pc:sldMkLst>
      </pc:sldChg>
      <pc:sldChg chg="addSp delSp modSp add ord replId">
        <pc:chgData name="alisdair.m@gmail.com" userId="S::urn:spo:guest#alisdair.m@gmail.com::" providerId="AD" clId="Web-{A03ADC3E-ACDE-DD61-BCC9-D3402B430BBA}" dt="2024-07-08T13:56:30.555" v="494"/>
        <pc:sldMkLst>
          <pc:docMk/>
          <pc:sldMk cId="2863122434" sldId="314"/>
        </pc:sldMkLst>
      </pc:sldChg>
      <pc:sldChg chg="addSp delSp add replId">
        <pc:chgData name="alisdair.m@gmail.com" userId="S::urn:spo:guest#alisdair.m@gmail.com::" providerId="AD" clId="Web-{A03ADC3E-ACDE-DD61-BCC9-D3402B430BBA}" dt="2024-07-08T13:57:27.480" v="509"/>
        <pc:sldMkLst>
          <pc:docMk/>
          <pc:sldMk cId="815938392" sldId="315"/>
        </pc:sldMkLst>
      </pc:sldChg>
      <pc:sldChg chg="modSp add replId">
        <pc:chgData name="alisdair.m@gmail.com" userId="S::urn:spo:guest#alisdair.m@gmail.com::" providerId="AD" clId="Web-{A03ADC3E-ACDE-DD61-BCC9-D3402B430BBA}" dt="2024-07-08T13:57:15.448" v="507" actId="14100"/>
        <pc:sldMkLst>
          <pc:docMk/>
          <pc:sldMk cId="3149168590" sldId="316"/>
        </pc:sldMkLst>
      </pc:sldChg>
      <pc:sldChg chg="addSp delSp modSp add replId">
        <pc:chgData name="alisdair.m@gmail.com" userId="S::urn:spo:guest#alisdair.m@gmail.com::" providerId="AD" clId="Web-{A03ADC3E-ACDE-DD61-BCC9-D3402B430BBA}" dt="2024-07-08T13:58:47.751" v="522" actId="20577"/>
        <pc:sldMkLst>
          <pc:docMk/>
          <pc:sldMk cId="1748736288" sldId="317"/>
        </pc:sldMkLst>
      </pc:sldChg>
      <pc:sldChg chg="modSp add replId">
        <pc:chgData name="alisdair.m@gmail.com" userId="S::urn:spo:guest#alisdair.m@gmail.com::" providerId="AD" clId="Web-{A03ADC3E-ACDE-DD61-BCC9-D3402B430BBA}" dt="2024-07-08T13:57:59.342" v="517" actId="20577"/>
        <pc:sldMkLst>
          <pc:docMk/>
          <pc:sldMk cId="1317262685" sldId="318"/>
        </pc:sldMkLst>
      </pc:sldChg>
      <pc:sldChg chg="addSp delSp modSp add ord replId">
        <pc:chgData name="alisdair.m@gmail.com" userId="S::urn:spo:guest#alisdair.m@gmail.com::" providerId="AD" clId="Web-{A03ADC3E-ACDE-DD61-BCC9-D3402B430BBA}" dt="2024-07-08T13:59:32.238" v="530" actId="20577"/>
        <pc:sldMkLst>
          <pc:docMk/>
          <pc:sldMk cId="417722688" sldId="319"/>
        </pc:sldMkLst>
      </pc:sldChg>
      <pc:sldChg chg="addSp modSp add ord replId addAnim">
        <pc:chgData name="alisdair.m@gmail.com" userId="S::urn:spo:guest#alisdair.m@gmail.com::" providerId="AD" clId="Web-{A03ADC3E-ACDE-DD61-BCC9-D3402B430BBA}" dt="2024-07-08T14:02:12.748" v="557" actId="14100"/>
        <pc:sldMkLst>
          <pc:docMk/>
          <pc:sldMk cId="3329017743" sldId="320"/>
        </pc:sldMkLst>
      </pc:sldChg>
      <pc:sldChg chg="delSp modSp add del replId delAnim">
        <pc:chgData name="alisdair.m@gmail.com" userId="S::urn:spo:guest#alisdair.m@gmail.com::" providerId="AD" clId="Web-{A03ADC3E-ACDE-DD61-BCC9-D3402B430BBA}" dt="2024-07-09T09:54:11.314" v="912"/>
        <pc:sldMkLst>
          <pc:docMk/>
          <pc:sldMk cId="4026259913" sldId="321"/>
        </pc:sldMkLst>
      </pc:sldChg>
      <pc:sldChg chg="add del replId">
        <pc:chgData name="alisdair.m@gmail.com" userId="S::urn:spo:guest#alisdair.m@gmail.com::" providerId="AD" clId="Web-{A03ADC3E-ACDE-DD61-BCC9-D3402B430BBA}" dt="2024-07-09T09:54:11.314" v="911"/>
        <pc:sldMkLst>
          <pc:docMk/>
          <pc:sldMk cId="748817294" sldId="322"/>
        </pc:sldMkLst>
      </pc:sldChg>
      <pc:sldChg chg="addSp delSp modSp add ord replId">
        <pc:chgData name="alisdair.m@gmail.com" userId="S::urn:spo:guest#alisdair.m@gmail.com::" providerId="AD" clId="Web-{A03ADC3E-ACDE-DD61-BCC9-D3402B430BBA}" dt="2024-07-08T16:18:17.133" v="908"/>
        <pc:sldMkLst>
          <pc:docMk/>
          <pc:sldMk cId="3386973103" sldId="323"/>
        </pc:sldMkLst>
      </pc:sldChg>
      <pc:sldChg chg="addSp delSp modSp add ord replId addAnim delAnim modAnim">
        <pc:chgData name="alisdair.m@gmail.com" userId="S::urn:spo:guest#alisdair.m@gmail.com::" providerId="AD" clId="Web-{A03ADC3E-ACDE-DD61-BCC9-D3402B430BBA}" dt="2024-07-08T16:19:01.713" v="910"/>
        <pc:sldMkLst>
          <pc:docMk/>
          <pc:sldMk cId="1242979288" sldId="324"/>
        </pc:sldMkLst>
      </pc:sldChg>
      <pc:sldChg chg="addSp delSp modSp add del replId">
        <pc:chgData name="alisdair.m@gmail.com" userId="S::urn:spo:guest#alisdair.m@gmail.com::" providerId="AD" clId="Web-{A03ADC3E-ACDE-DD61-BCC9-D3402B430BBA}" dt="2024-07-08T15:24:22.476" v="867"/>
        <pc:sldMkLst>
          <pc:docMk/>
          <pc:sldMk cId="764597950" sldId="325"/>
        </pc:sldMkLst>
      </pc:sldChg>
      <pc:sldChg chg="addSp delSp modSp add replId addAnim delAnim">
        <pc:chgData name="alisdair.m@gmail.com" userId="S::urn:spo:guest#alisdair.m@gmail.com::" providerId="AD" clId="Web-{A03ADC3E-ACDE-DD61-BCC9-D3402B430BBA}" dt="2024-07-08T15:09:24.654" v="787" actId="14100"/>
        <pc:sldMkLst>
          <pc:docMk/>
          <pc:sldMk cId="2631930105" sldId="326"/>
        </pc:sldMkLst>
      </pc:sldChg>
      <pc:sldChg chg="modSp add replId">
        <pc:chgData name="alisdair.m@gmail.com" userId="S::urn:spo:guest#alisdair.m@gmail.com::" providerId="AD" clId="Web-{A03ADC3E-ACDE-DD61-BCC9-D3402B430BBA}" dt="2024-07-08T15:11:10.629" v="795" actId="14100"/>
        <pc:sldMkLst>
          <pc:docMk/>
          <pc:sldMk cId="1926902893" sldId="327"/>
        </pc:sldMkLst>
      </pc:sldChg>
      <pc:sldChg chg="modSp add replId">
        <pc:chgData name="alisdair.m@gmail.com" userId="S::urn:spo:guest#alisdair.m@gmail.com::" providerId="AD" clId="Web-{A03ADC3E-ACDE-DD61-BCC9-D3402B430BBA}" dt="2024-07-08T15:21:58.717" v="835" actId="14100"/>
        <pc:sldMkLst>
          <pc:docMk/>
          <pc:sldMk cId="634232873" sldId="328"/>
        </pc:sldMkLst>
      </pc:sldChg>
      <pc:sldChg chg="addSp modSp add replId">
        <pc:chgData name="alisdair.m@gmail.com" userId="S::urn:spo:guest#alisdair.m@gmail.com::" providerId="AD" clId="Web-{A03ADC3E-ACDE-DD61-BCC9-D3402B430BBA}" dt="2024-07-08T15:24:19.975" v="866" actId="14100"/>
        <pc:sldMkLst>
          <pc:docMk/>
          <pc:sldMk cId="2232110134" sldId="329"/>
        </pc:sldMkLst>
      </pc:sldChg>
      <pc:sldChg chg="addSp delSp modSp add ord replId">
        <pc:chgData name="alisdair.m@gmail.com" userId="S::urn:spo:guest#alisdair.m@gmail.com::" providerId="AD" clId="Web-{A03ADC3E-ACDE-DD61-BCC9-D3402B430BBA}" dt="2024-07-08T16:16:45.426" v="906" actId="1076"/>
        <pc:sldMkLst>
          <pc:docMk/>
          <pc:sldMk cId="1502344387" sldId="330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29" name="Google Shape;29;p1:notes"/>
          <p:cNvSpPr txBox="1">
            <a:spLocks noGrp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 lang="en-GB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6" name="Google Shape;236;g259085a5d11_0_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237" name="Google Shape;237;g259085a5d11_0_9:notes"/>
          <p:cNvSpPr txBox="1">
            <a:spLocks noGrp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/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92939769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5">
          <a:extLst>
            <a:ext uri="{FF2B5EF4-FFF2-40B4-BE49-F238E27FC236}">
              <a16:creationId xmlns:a16="http://schemas.microsoft.com/office/drawing/2014/main" id="{793657AE-F8F8-8628-15A4-5EEDB2439B2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6" name="Google Shape;236;g259085a5d11_0_9:notes">
            <a:extLst>
              <a:ext uri="{FF2B5EF4-FFF2-40B4-BE49-F238E27FC236}">
                <a16:creationId xmlns:a16="http://schemas.microsoft.com/office/drawing/2014/main" id="{19328A32-1763-5794-3A59-B2E805B4D1EF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237" name="Google Shape;237;g259085a5d11_0_9:notes">
            <a:extLst>
              <a:ext uri="{FF2B5EF4-FFF2-40B4-BE49-F238E27FC236}">
                <a16:creationId xmlns:a16="http://schemas.microsoft.com/office/drawing/2014/main" id="{A4A974F4-7F33-0CAA-081B-C84313C00B2B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/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99988009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5">
          <a:extLst>
            <a:ext uri="{FF2B5EF4-FFF2-40B4-BE49-F238E27FC236}">
              <a16:creationId xmlns:a16="http://schemas.microsoft.com/office/drawing/2014/main" id="{736E982E-C47B-9960-9B14-5E528C9ACE0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6" name="Google Shape;236;g259085a5d11_0_9:notes">
            <a:extLst>
              <a:ext uri="{FF2B5EF4-FFF2-40B4-BE49-F238E27FC236}">
                <a16:creationId xmlns:a16="http://schemas.microsoft.com/office/drawing/2014/main" id="{93B56D48-0E91-816C-E631-1CD1577879A3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237" name="Google Shape;237;g259085a5d11_0_9:notes">
            <a:extLst>
              <a:ext uri="{FF2B5EF4-FFF2-40B4-BE49-F238E27FC236}">
                <a16:creationId xmlns:a16="http://schemas.microsoft.com/office/drawing/2014/main" id="{57D4B6B9-5511-26E0-759D-727A89D298EC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/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64822798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5">
          <a:extLst>
            <a:ext uri="{FF2B5EF4-FFF2-40B4-BE49-F238E27FC236}">
              <a16:creationId xmlns:a16="http://schemas.microsoft.com/office/drawing/2014/main" id="{F81FCFA8-484E-38A6-02C8-265E98CA476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6" name="Google Shape;236;g259085a5d11_0_9:notes">
            <a:extLst>
              <a:ext uri="{FF2B5EF4-FFF2-40B4-BE49-F238E27FC236}">
                <a16:creationId xmlns:a16="http://schemas.microsoft.com/office/drawing/2014/main" id="{931466BB-EBF1-A32A-FF7F-0B66647744FE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237" name="Google Shape;237;g259085a5d11_0_9:notes">
            <a:extLst>
              <a:ext uri="{FF2B5EF4-FFF2-40B4-BE49-F238E27FC236}">
                <a16:creationId xmlns:a16="http://schemas.microsoft.com/office/drawing/2014/main" id="{8245A1B4-BD9F-1AE3-F6A7-88504881A956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/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88464010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">
          <a:extLst>
            <a:ext uri="{FF2B5EF4-FFF2-40B4-BE49-F238E27FC236}">
              <a16:creationId xmlns:a16="http://schemas.microsoft.com/office/drawing/2014/main" id="{9F8D375F-E352-3826-73C1-07FCDF9D5D9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1:notes">
            <a:extLst>
              <a:ext uri="{FF2B5EF4-FFF2-40B4-BE49-F238E27FC236}">
                <a16:creationId xmlns:a16="http://schemas.microsoft.com/office/drawing/2014/main" id="{6843A9F6-FDC1-683F-A11C-414E2C06F7D8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29" name="Google Shape;29;p1:notes">
            <a:extLst>
              <a:ext uri="{FF2B5EF4-FFF2-40B4-BE49-F238E27FC236}">
                <a16:creationId xmlns:a16="http://schemas.microsoft.com/office/drawing/2014/main" id="{C92043B5-3702-76A3-A2AE-56D1CE299BC2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697837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2" type="tx">
  <p:cSld name="TITLE_AND_BODY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3"/>
          <p:cNvSpPr txBox="1">
            <a:spLocks noGrp="1"/>
          </p:cNvSpPr>
          <p:nvPr>
            <p:ph type="sldNum" idx="12"/>
          </p:nvPr>
        </p:nvSpPr>
        <p:spPr>
          <a:xfrm>
            <a:off x="8463950" y="6224225"/>
            <a:ext cx="273652" cy="26425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45700" rIns="45700" bIns="45700" anchor="ctr" anchorCtr="0">
            <a:sp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4 causes Happy Healthy">
  <p:cSld name="4 causes Happy Healthy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14"/>
          <p:cNvSpPr txBox="1">
            <a:spLocks noGrp="1"/>
          </p:cNvSpPr>
          <p:nvPr>
            <p:ph type="title"/>
          </p:nvPr>
        </p:nvSpPr>
        <p:spPr>
          <a:xfrm>
            <a:off x="359999" y="261443"/>
            <a:ext cx="11247589" cy="87710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45700" rIns="45700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None/>
              <a:defRPr/>
            </a:lvl1pPr>
            <a:lvl2pPr lv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None/>
              <a:defRPr/>
            </a:lvl2pPr>
            <a:lvl3pPr lvl="2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None/>
              <a:defRPr/>
            </a:lvl3pPr>
            <a:lvl4pPr lvl="3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None/>
              <a:defRPr/>
            </a:lvl4pPr>
            <a:lvl5pPr lvl="4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None/>
              <a:defRPr/>
            </a:lvl5pPr>
            <a:lvl6pPr lvl="5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None/>
              <a:defRPr/>
            </a:lvl6pPr>
            <a:lvl7pPr lvl="6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None/>
              <a:defRPr/>
            </a:lvl7pPr>
            <a:lvl8pPr lvl="7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None/>
              <a:defRPr/>
            </a:lvl8pPr>
            <a:lvl9pPr lvl="8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13" name="Google Shape;13;p14"/>
          <p:cNvSpPr txBox="1">
            <a:spLocks noGrp="1"/>
          </p:cNvSpPr>
          <p:nvPr>
            <p:ph type="sldNum" idx="12"/>
          </p:nvPr>
        </p:nvSpPr>
        <p:spPr>
          <a:xfrm>
            <a:off x="480000" y="6386364"/>
            <a:ext cx="273652" cy="26425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45700" rIns="45700" bIns="45700" anchor="ctr" anchorCtr="0">
            <a:spAutoFit/>
          </a:bodyPr>
          <a:lstStyle>
            <a:lvl1pPr marL="0" marR="0" lv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">
  <p:cSld name="Title"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Google Shape;15;p15" descr="PADD_TexturesBackground_07.jpg"/>
          <p:cNvPicPr preferRelativeResize="0"/>
          <p:nvPr/>
        </p:nvPicPr>
        <p:blipFill rotWithShape="1">
          <a:blip r:embed="rId2">
            <a:alphaModFix/>
          </a:blip>
          <a:srcRect t="18886"/>
          <a:stretch/>
        </p:blipFill>
        <p:spPr>
          <a:xfrm>
            <a:off x="-21155" y="0"/>
            <a:ext cx="12234310" cy="7017096"/>
          </a:xfrm>
          <a:prstGeom prst="rect">
            <a:avLst/>
          </a:prstGeom>
          <a:noFill/>
          <a:ln>
            <a:noFill/>
          </a:ln>
        </p:spPr>
      </p:pic>
      <p:sp>
        <p:nvSpPr>
          <p:cNvPr id="16" name="Google Shape;16;p15"/>
          <p:cNvSpPr txBox="1">
            <a:spLocks noGrp="1"/>
          </p:cNvSpPr>
          <p:nvPr>
            <p:ph type="sldNum" idx="12"/>
          </p:nvPr>
        </p:nvSpPr>
        <p:spPr>
          <a:xfrm>
            <a:off x="480000" y="6386364"/>
            <a:ext cx="273652" cy="26425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45700" rIns="45700" bIns="45700" anchor="ctr" anchorCtr="0">
            <a:spAutoFit/>
          </a:bodyPr>
          <a:lstStyle>
            <a:lvl1pPr marL="0" marR="0" lv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imple copy">
  <p:cSld name="Simple copy">
    <p:bg>
      <p:bgPr>
        <a:solidFill>
          <a:srgbClr val="FFFFFF"/>
        </a:solidFill>
        <a:effectLst/>
      </p:bgPr>
    </p:bg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6"/>
          <p:cNvSpPr txBox="1">
            <a:spLocks noGrp="1"/>
          </p:cNvSpPr>
          <p:nvPr>
            <p:ph type="sldNum" idx="12"/>
          </p:nvPr>
        </p:nvSpPr>
        <p:spPr>
          <a:xfrm>
            <a:off x="8463950" y="6224225"/>
            <a:ext cx="273652" cy="26425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45700" rIns="45700" bIns="45700" anchor="ctr" anchorCtr="0">
            <a:sp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1">
  <p:cSld name="Title 1">
    <p:bg>
      <p:bgPr>
        <a:solidFill>
          <a:srgbClr val="FFFFFF">
            <a:alpha val="96078"/>
          </a:srgbClr>
        </a:solidFill>
        <a:effectLst/>
      </p:bgPr>
    </p:bg>
    <p:spTree>
      <p:nvGrpSpPr>
        <p:cNvPr id="1" name="Shape 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Google Shape;20;p17" descr="Picture 4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1" name="Google Shape;21;p17"/>
          <p:cNvSpPr txBox="1">
            <a:spLocks noGrp="1"/>
          </p:cNvSpPr>
          <p:nvPr>
            <p:ph type="title"/>
          </p:nvPr>
        </p:nvSpPr>
        <p:spPr>
          <a:xfrm>
            <a:off x="0" y="5234399"/>
            <a:ext cx="9756058" cy="745576"/>
          </a:xfrm>
          <a:prstGeom prst="rect">
            <a:avLst/>
          </a:prstGeom>
          <a:solidFill>
            <a:srgbClr val="00AEEF"/>
          </a:solidFill>
          <a:ln>
            <a:noFill/>
          </a:ln>
        </p:spPr>
        <p:txBody>
          <a:bodyPr spcFirstLastPara="1" wrap="square" lIns="45700" tIns="45700" rIns="45700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000"/>
              <a:buFont typeface="Arial"/>
              <a:buNone/>
              <a:defRPr sz="4000"/>
            </a:lvl1pPr>
            <a:lvl2pPr lv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None/>
              <a:defRPr/>
            </a:lvl2pPr>
            <a:lvl3pPr lvl="2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None/>
              <a:defRPr/>
            </a:lvl3pPr>
            <a:lvl4pPr lvl="3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None/>
              <a:defRPr/>
            </a:lvl4pPr>
            <a:lvl5pPr lvl="4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None/>
              <a:defRPr/>
            </a:lvl5pPr>
            <a:lvl6pPr lvl="5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None/>
              <a:defRPr/>
            </a:lvl6pPr>
            <a:lvl7pPr lvl="6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None/>
              <a:defRPr/>
            </a:lvl7pPr>
            <a:lvl8pPr lvl="7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None/>
              <a:defRPr/>
            </a:lvl8pPr>
            <a:lvl9pPr lvl="8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17"/>
          <p:cNvSpPr txBox="1">
            <a:spLocks noGrp="1"/>
          </p:cNvSpPr>
          <p:nvPr>
            <p:ph type="sldNum" idx="12"/>
          </p:nvPr>
        </p:nvSpPr>
        <p:spPr>
          <a:xfrm>
            <a:off x="8463950" y="6224225"/>
            <a:ext cx="273652" cy="26425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45700" rIns="45700" bIns="45700" anchor="ctr" anchorCtr="0">
            <a:sp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Any questions">
  <p:cSld name="1_Any questions">
    <p:bg>
      <p:bgPr>
        <a:solidFill>
          <a:srgbClr val="FFFFFF">
            <a:alpha val="96078"/>
          </a:srgbClr>
        </a:solidFill>
        <a:effectLst/>
      </p:bgPr>
    </p:bg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Google Shape;24;p18" descr="Picture 2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5" name="Google Shape;25;p18"/>
          <p:cNvSpPr txBox="1">
            <a:spLocks noGrp="1"/>
          </p:cNvSpPr>
          <p:nvPr>
            <p:ph type="title"/>
          </p:nvPr>
        </p:nvSpPr>
        <p:spPr>
          <a:xfrm>
            <a:off x="-3" y="5167888"/>
            <a:ext cx="8219665" cy="1022574"/>
          </a:xfrm>
          <a:prstGeom prst="rect">
            <a:avLst/>
          </a:prstGeom>
          <a:solidFill>
            <a:srgbClr val="000000">
              <a:alpha val="69019"/>
            </a:srgbClr>
          </a:solidFill>
          <a:ln>
            <a:noFill/>
          </a:ln>
        </p:spPr>
        <p:txBody>
          <a:bodyPr spcFirstLastPara="1" wrap="square" lIns="45700" tIns="45700" rIns="45700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Font typeface="Arial"/>
              <a:buNone/>
              <a:defRPr sz="6000" cap="none"/>
            </a:lvl1pPr>
            <a:lvl2pPr lv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None/>
              <a:defRPr/>
            </a:lvl2pPr>
            <a:lvl3pPr lvl="2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None/>
              <a:defRPr/>
            </a:lvl3pPr>
            <a:lvl4pPr lvl="3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None/>
              <a:defRPr/>
            </a:lvl4pPr>
            <a:lvl5pPr lvl="4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None/>
              <a:defRPr/>
            </a:lvl5pPr>
            <a:lvl6pPr lvl="5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None/>
              <a:defRPr/>
            </a:lvl6pPr>
            <a:lvl7pPr lvl="6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None/>
              <a:defRPr/>
            </a:lvl7pPr>
            <a:lvl8pPr lvl="7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None/>
              <a:defRPr/>
            </a:lvl8pPr>
            <a:lvl9pPr lvl="8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26" name="Google Shape;26;p18"/>
          <p:cNvSpPr txBox="1">
            <a:spLocks noGrp="1"/>
          </p:cNvSpPr>
          <p:nvPr>
            <p:ph type="sldNum" idx="12"/>
          </p:nvPr>
        </p:nvSpPr>
        <p:spPr>
          <a:xfrm>
            <a:off x="8463950" y="6224225"/>
            <a:ext cx="273652" cy="26425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45700" rIns="45700" bIns="45700" anchor="ctr" anchorCtr="0">
            <a:sp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AEEF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2"/>
          <p:cNvSpPr txBox="1">
            <a:spLocks noGrp="1"/>
          </p:cNvSpPr>
          <p:nvPr>
            <p:ph type="title"/>
          </p:nvPr>
        </p:nvSpPr>
        <p:spPr>
          <a:xfrm>
            <a:off x="359999" y="261443"/>
            <a:ext cx="11247589" cy="87710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45700" rIns="45700" bIns="45700" anchor="b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800"/>
              <a:buFont typeface="Arial"/>
              <a:buNone/>
              <a:defRPr sz="4800" b="1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800"/>
              <a:buFont typeface="Arial"/>
              <a:buNone/>
              <a:defRPr sz="4800" b="1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800"/>
              <a:buFont typeface="Arial"/>
              <a:buNone/>
              <a:defRPr sz="4800" b="1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800"/>
              <a:buFont typeface="Arial"/>
              <a:buNone/>
              <a:defRPr sz="4800" b="1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800"/>
              <a:buFont typeface="Arial"/>
              <a:buNone/>
              <a:defRPr sz="4800" b="1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800"/>
              <a:buFont typeface="Arial"/>
              <a:buNone/>
              <a:defRPr sz="4800" b="1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800"/>
              <a:buFont typeface="Arial"/>
              <a:buNone/>
              <a:defRPr sz="4800" b="1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800"/>
              <a:buFont typeface="Arial"/>
              <a:buNone/>
              <a:defRPr sz="4800" b="1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800"/>
              <a:buFont typeface="Arial"/>
              <a:buNone/>
              <a:defRPr sz="4800" b="1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7" name="Google Shape;7;p12"/>
          <p:cNvSpPr txBox="1">
            <a:spLocks noGrp="1"/>
          </p:cNvSpPr>
          <p:nvPr>
            <p:ph type="body" idx="1"/>
          </p:nvPr>
        </p:nvSpPr>
        <p:spPr>
          <a:xfrm>
            <a:off x="6805083" y="2438400"/>
            <a:ext cx="4775201" cy="441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45700" rIns="45700" bIns="45700" anchor="t" anchorCtr="0">
            <a:normAutofit/>
          </a:bodyPr>
          <a:lstStyle>
            <a:lvl1pPr marL="457200" marR="0" lvl="0" indent="-4064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4064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4064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4064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4064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4064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4064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4064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4064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8" name="Google Shape;8;p12"/>
          <p:cNvSpPr txBox="1">
            <a:spLocks noGrp="1"/>
          </p:cNvSpPr>
          <p:nvPr>
            <p:ph type="sldNum" idx="12"/>
          </p:nvPr>
        </p:nvSpPr>
        <p:spPr>
          <a:xfrm>
            <a:off x="480000" y="6386364"/>
            <a:ext cx="273652" cy="26425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45700" rIns="45700" bIns="45700" anchor="ctr" anchorCtr="0">
            <a:sp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www.bbc.co.uk/bitesize/articles/z76gr2p#zbxddp3" TargetMode="External"/><Relationship Id="rId4" Type="http://schemas.openxmlformats.org/officeDocument/2006/relationships/hyperlink" Target="https://learning.parliament.uk/en/resources/introduction-to-parliament-primary-video/" TargetMode="Externa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A person holding a megaphone&#10;&#10;Description automatically generated">
            <a:extLst>
              <a:ext uri="{FF2B5EF4-FFF2-40B4-BE49-F238E27FC236}">
                <a16:creationId xmlns:a16="http://schemas.microsoft.com/office/drawing/2014/main" id="{1A3304CB-3B03-0532-24DB-D661957692FE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1995" t="221" r="11940" b="-74"/>
          <a:stretch/>
        </p:blipFill>
        <p:spPr>
          <a:xfrm>
            <a:off x="5205857" y="2166"/>
            <a:ext cx="6991095" cy="6888924"/>
          </a:xfrm>
          <a:prstGeom prst="rect">
            <a:avLst/>
          </a:prstGeom>
        </p:spPr>
      </p:pic>
      <p:sp>
        <p:nvSpPr>
          <p:cNvPr id="32" name="Google Shape;32;p1"/>
          <p:cNvSpPr txBox="1"/>
          <p:nvPr/>
        </p:nvSpPr>
        <p:spPr>
          <a:xfrm rot="-5400000">
            <a:off x="11228175" y="797900"/>
            <a:ext cx="1339800" cy="230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45700" rIns="45700" bIns="45700" anchor="t" anchorCtr="0">
            <a:sp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</a:pPr>
            <a:r>
              <a:rPr lang="en-GB" sz="9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© UNICEF/Al-Safadi</a:t>
            </a:r>
            <a:endParaRPr sz="9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33" name="Google Shape;33;p1"/>
          <p:cNvGrpSpPr/>
          <p:nvPr/>
        </p:nvGrpSpPr>
        <p:grpSpPr>
          <a:xfrm>
            <a:off x="-13787" y="5803096"/>
            <a:ext cx="4644835" cy="1060804"/>
            <a:chOff x="6481619" y="6165005"/>
            <a:chExt cx="3053176" cy="698832"/>
          </a:xfrm>
        </p:grpSpPr>
        <p:sp>
          <p:nvSpPr>
            <p:cNvPr id="34" name="Google Shape;34;p1"/>
            <p:cNvSpPr/>
            <p:nvPr/>
          </p:nvSpPr>
          <p:spPr>
            <a:xfrm>
              <a:off x="6485532" y="6459415"/>
              <a:ext cx="3049263" cy="404422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</p:spPr>
          <p:txBody>
            <a:bodyPr spcFirstLastPara="1" wrap="square" lIns="45700" tIns="45700" rIns="45700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5" name="Google Shape;35;p1"/>
            <p:cNvSpPr/>
            <p:nvPr/>
          </p:nvSpPr>
          <p:spPr>
            <a:xfrm>
              <a:off x="6481619" y="6165005"/>
              <a:ext cx="1849500" cy="383400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</p:spPr>
          <p:txBody>
            <a:bodyPr spcFirstLastPara="1" wrap="square" lIns="45700" tIns="45700" rIns="45700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pic>
        <p:nvPicPr>
          <p:cNvPr id="36" name="Google Shape;36;p1" descr="Logo&#10;&#10;Description automatically generated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67898" y="5419550"/>
            <a:ext cx="4136921" cy="1883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37" name="Google Shape;37;p1" descr="A blue sign with white text&#10;&#10;Description automatically generated"/>
          <p:cNvPicPr preferRelativeResize="0"/>
          <p:nvPr/>
        </p:nvPicPr>
        <p:blipFill rotWithShape="1">
          <a:blip r:embed="rId5"/>
          <a:srcRect/>
          <a:stretch/>
        </p:blipFill>
        <p:spPr>
          <a:xfrm>
            <a:off x="10358319" y="0"/>
            <a:ext cx="1831302" cy="1831302"/>
          </a:xfrm>
          <a:prstGeom prst="rect">
            <a:avLst/>
          </a:prstGeom>
          <a:noFill/>
          <a:ln>
            <a:noFill/>
          </a:ln>
        </p:spPr>
      </p:pic>
      <p:sp>
        <p:nvSpPr>
          <p:cNvPr id="38" name="Google Shape;38;p1"/>
          <p:cNvSpPr/>
          <p:nvPr/>
        </p:nvSpPr>
        <p:spPr>
          <a:xfrm>
            <a:off x="141675" y="293450"/>
            <a:ext cx="3388281" cy="782700"/>
          </a:xfrm>
          <a:prstGeom prst="rect">
            <a:avLst/>
          </a:prstGeom>
          <a:solidFill>
            <a:srgbClr val="00AEEF"/>
          </a:solidFill>
          <a:ln>
            <a:noFill/>
          </a:ln>
        </p:spPr>
        <p:txBody>
          <a:bodyPr spcFirstLastPara="1" wrap="square" lIns="45700" tIns="45700" rIns="45700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1CAE46D-7028-548B-7E51-13265222ABC4}"/>
              </a:ext>
            </a:extLst>
          </p:cNvPr>
          <p:cNvSpPr txBox="1"/>
          <p:nvPr/>
        </p:nvSpPr>
        <p:spPr>
          <a:xfrm rot="-5400000">
            <a:off x="11134557" y="5790531"/>
            <a:ext cx="1840832" cy="2308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900">
                <a:solidFill>
                  <a:schemeClr val="bg1"/>
                </a:solidFill>
              </a:rPr>
              <a:t>© UNICEF/Stroisch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6F686B1-C9AF-2B49-B480-33E77CA16183}"/>
              </a:ext>
            </a:extLst>
          </p:cNvPr>
          <p:cNvSpPr txBox="1"/>
          <p:nvPr/>
        </p:nvSpPr>
        <p:spPr>
          <a:xfrm>
            <a:off x="270769" y="5020323"/>
            <a:ext cx="3823316" cy="4001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000"/>
              <a:t>Jannat, 15, rallies people with a megaphone at the UNICEF Youth Festival, Mannheim, Germany.</a:t>
            </a:r>
          </a:p>
        </p:txBody>
      </p:sp>
      <p:sp>
        <p:nvSpPr>
          <p:cNvPr id="3" name="Google Shape;40;p1">
            <a:extLst>
              <a:ext uri="{FF2B5EF4-FFF2-40B4-BE49-F238E27FC236}">
                <a16:creationId xmlns:a16="http://schemas.microsoft.com/office/drawing/2014/main" id="{CF4D9223-98CC-C9BA-E6A0-E3C8FAA60AEF}"/>
              </a:ext>
            </a:extLst>
          </p:cNvPr>
          <p:cNvSpPr txBox="1"/>
          <p:nvPr/>
        </p:nvSpPr>
        <p:spPr>
          <a:xfrm>
            <a:off x="262652" y="288121"/>
            <a:ext cx="5178472" cy="372101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14300" tIns="114300" rIns="114300" bIns="114300" anchor="t" anchorCtr="0"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lvl="1">
              <a:lnSpc>
                <a:spcPct val="90000"/>
              </a:lnSpc>
              <a:buClr>
                <a:srgbClr val="FFFFFF"/>
              </a:buClr>
              <a:buSzPts val="5400"/>
            </a:pPr>
            <a:r>
              <a:rPr lang="en-GB" sz="4600">
                <a:solidFill>
                  <a:schemeClr val="bg1"/>
                </a:solidFill>
                <a:latin typeface="Arial Black"/>
                <a:sym typeface="Arial"/>
              </a:rPr>
              <a:t>ACTIVITY </a:t>
            </a:r>
            <a:r>
              <a:rPr lang="en-GB" sz="4600">
                <a:solidFill>
                  <a:schemeClr val="bg1"/>
                </a:solidFill>
                <a:latin typeface="Arial Black"/>
              </a:rPr>
              <a:t>3</a:t>
            </a:r>
            <a:r>
              <a:rPr lang="en-GB" sz="4600" i="0" u="none" strike="noStrike" cap="none">
                <a:solidFill>
                  <a:schemeClr val="bg1"/>
                </a:solidFill>
                <a:latin typeface="Arial Black"/>
                <a:sym typeface="Arial"/>
              </a:rPr>
              <a:t> – session 1</a:t>
            </a:r>
            <a:br>
              <a:rPr lang="en-GB" sz="4600" i="0" u="none" strike="noStrike" cap="none">
                <a:solidFill>
                  <a:schemeClr val="bg1"/>
                </a:solidFill>
                <a:latin typeface="Arial Black"/>
              </a:rPr>
            </a:br>
            <a:r>
              <a:rPr lang="en-GB" sz="4000">
                <a:latin typeface="Arial Black"/>
              </a:rPr>
              <a:t>ELECTIONS</a:t>
            </a:r>
            <a:br>
              <a:rPr lang="en-GB" sz="4000">
                <a:latin typeface="Arial Black"/>
              </a:rPr>
            </a:br>
            <a:r>
              <a:rPr lang="en-GB" sz="4000">
                <a:latin typeface="Arial Black"/>
              </a:rPr>
              <a:t>AND USING</a:t>
            </a:r>
            <a:br>
              <a:rPr lang="en-GB" sz="4000">
                <a:latin typeface="Arial Black"/>
              </a:rPr>
            </a:br>
            <a:r>
              <a:rPr lang="en-GB" sz="4000">
                <a:latin typeface="Arial Black"/>
              </a:rPr>
              <a:t>YOUR VOICE</a:t>
            </a:r>
            <a:br>
              <a:rPr lang="en-GB" sz="4000">
                <a:latin typeface="Arial Black"/>
              </a:rPr>
            </a:br>
            <a:r>
              <a:rPr lang="en-GB" sz="4000">
                <a:latin typeface="Arial Black"/>
              </a:rPr>
              <a:t>IN DEMOCRACY</a:t>
            </a:r>
            <a:endParaRPr lang="en-GB" sz="4000">
              <a:solidFill>
                <a:srgbClr val="FFFFFF"/>
              </a:solidFill>
              <a:latin typeface="Arial Black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A person holding a megaphone&#10;&#10;Description automatically generated">
            <a:extLst>
              <a:ext uri="{FF2B5EF4-FFF2-40B4-BE49-F238E27FC236}">
                <a16:creationId xmlns:a16="http://schemas.microsoft.com/office/drawing/2014/main" id="{91FB8433-9BA4-32EB-F0B1-924E92C895B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1995" t="221" r="11940" b="-74"/>
          <a:stretch/>
        </p:blipFill>
        <p:spPr>
          <a:xfrm>
            <a:off x="5321030" y="0"/>
            <a:ext cx="6870970" cy="6770555"/>
          </a:xfrm>
          <a:prstGeom prst="rect">
            <a:avLst/>
          </a:prstGeom>
        </p:spPr>
      </p:pic>
      <p:sp>
        <p:nvSpPr>
          <p:cNvPr id="12" name="Google Shape;243;g259085a5d11_0_9">
            <a:extLst>
              <a:ext uri="{FF2B5EF4-FFF2-40B4-BE49-F238E27FC236}">
                <a16:creationId xmlns:a16="http://schemas.microsoft.com/office/drawing/2014/main" id="{C5D8C47E-3B3B-4439-967E-3C9EC0899E1C}"/>
              </a:ext>
            </a:extLst>
          </p:cNvPr>
          <p:cNvSpPr/>
          <p:nvPr/>
        </p:nvSpPr>
        <p:spPr>
          <a:xfrm>
            <a:off x="0" y="-654"/>
            <a:ext cx="8171234" cy="1318011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206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5" name="Google Shape;40;p1">
            <a:extLst>
              <a:ext uri="{FF2B5EF4-FFF2-40B4-BE49-F238E27FC236}">
                <a16:creationId xmlns:a16="http://schemas.microsoft.com/office/drawing/2014/main" id="{38831BE5-9B23-D545-15E2-1A4D5B00E395}"/>
              </a:ext>
            </a:extLst>
          </p:cNvPr>
          <p:cNvSpPr txBox="1"/>
          <p:nvPr/>
        </p:nvSpPr>
        <p:spPr>
          <a:xfrm>
            <a:off x="262651" y="288121"/>
            <a:ext cx="8359471" cy="8679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14300" tIns="114300" rIns="114300" bIns="114300" anchor="t" anchorCtr="0"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lvl="1">
              <a:lnSpc>
                <a:spcPct val="90000"/>
              </a:lnSpc>
              <a:buClr>
                <a:srgbClr val="FFFFFF"/>
              </a:buClr>
              <a:buSzPts val="5400"/>
            </a:pPr>
            <a:r>
              <a:rPr lang="en-GB" sz="4600">
                <a:solidFill>
                  <a:schemeClr val="bg1"/>
                </a:solidFill>
                <a:latin typeface="Arial Black"/>
              </a:rPr>
              <a:t>How democracy works</a:t>
            </a:r>
            <a:endParaRPr lang="en-GB" sz="4600" i="0" u="none" strike="noStrike" cap="none">
              <a:solidFill>
                <a:schemeClr val="bg1"/>
              </a:solidFill>
              <a:latin typeface="Arial Black"/>
              <a:ea typeface="Arial"/>
              <a:cs typeface="Arial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8C6FEC8-A97D-FD15-61EF-CAA8E7680958}"/>
              </a:ext>
            </a:extLst>
          </p:cNvPr>
          <p:cNvSpPr txBox="1"/>
          <p:nvPr/>
        </p:nvSpPr>
        <p:spPr>
          <a:xfrm>
            <a:off x="768486" y="2374909"/>
            <a:ext cx="182774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>
                <a:hlinkClick r:id="rId4"/>
              </a:rPr>
              <a:t>Detailed video (KS2</a:t>
            </a:r>
            <a:r>
              <a:rPr lang="en-GB"/>
              <a:t>)</a:t>
            </a:r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6A62925-8805-5DD7-2F74-5711B76D662C}"/>
              </a:ext>
            </a:extLst>
          </p:cNvPr>
          <p:cNvSpPr txBox="1"/>
          <p:nvPr/>
        </p:nvSpPr>
        <p:spPr>
          <a:xfrm>
            <a:off x="706433" y="2978610"/>
            <a:ext cx="235409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>
                <a:hlinkClick r:id="rId5"/>
              </a:rPr>
              <a:t>Shorter video (KS1)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1965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8">
          <a:extLst>
            <a:ext uri="{FF2B5EF4-FFF2-40B4-BE49-F238E27FC236}">
              <a16:creationId xmlns:a16="http://schemas.microsoft.com/office/drawing/2014/main" id="{FDC368C1-8EA7-274C-8CE1-5E198059E17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Google Shape;241;g259085a5d11_0_9">
            <a:extLst>
              <a:ext uri="{FF2B5EF4-FFF2-40B4-BE49-F238E27FC236}">
                <a16:creationId xmlns:a16="http://schemas.microsoft.com/office/drawing/2014/main" id="{6BBC8649-81B9-AD51-E911-86460D01F661}"/>
              </a:ext>
            </a:extLst>
          </p:cNvPr>
          <p:cNvSpPr/>
          <p:nvPr/>
        </p:nvSpPr>
        <p:spPr>
          <a:xfrm>
            <a:off x="215184" y="1480469"/>
            <a:ext cx="3932936" cy="790702"/>
          </a:xfrm>
          <a:prstGeom prst="rect">
            <a:avLst/>
          </a:prstGeom>
          <a:solidFill>
            <a:srgbClr val="DDF3F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" name="Google Shape;243;g259085a5d11_0_9">
            <a:extLst>
              <a:ext uri="{FF2B5EF4-FFF2-40B4-BE49-F238E27FC236}">
                <a16:creationId xmlns:a16="http://schemas.microsoft.com/office/drawing/2014/main" id="{06B0A7CF-205F-AC02-729E-D8EB342E0A82}"/>
              </a:ext>
            </a:extLst>
          </p:cNvPr>
          <p:cNvSpPr/>
          <p:nvPr/>
        </p:nvSpPr>
        <p:spPr>
          <a:xfrm>
            <a:off x="0" y="-654"/>
            <a:ext cx="8171234" cy="1318011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206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5" name="Google Shape;40;p1">
            <a:extLst>
              <a:ext uri="{FF2B5EF4-FFF2-40B4-BE49-F238E27FC236}">
                <a16:creationId xmlns:a16="http://schemas.microsoft.com/office/drawing/2014/main" id="{A5FE1465-9B68-CFAB-DD97-475966B2F214}"/>
              </a:ext>
            </a:extLst>
          </p:cNvPr>
          <p:cNvSpPr txBox="1"/>
          <p:nvPr/>
        </p:nvSpPr>
        <p:spPr>
          <a:xfrm>
            <a:off x="262651" y="288121"/>
            <a:ext cx="8359471" cy="8679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14300" tIns="114300" rIns="114300" bIns="114300" anchor="t" anchorCtr="0"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lvl="1">
              <a:lnSpc>
                <a:spcPct val="90000"/>
              </a:lnSpc>
              <a:buClr>
                <a:srgbClr val="FFFFFF"/>
              </a:buClr>
              <a:buSzPts val="5400"/>
            </a:pPr>
            <a:r>
              <a:rPr lang="en-GB" sz="4600">
                <a:solidFill>
                  <a:schemeClr val="bg1"/>
                </a:solidFill>
                <a:latin typeface="Arial Black"/>
              </a:rPr>
              <a:t>How democracy works</a:t>
            </a:r>
            <a:endParaRPr lang="en-GB" sz="4600" i="0" u="none" strike="noStrike" cap="none">
              <a:solidFill>
                <a:schemeClr val="bg1"/>
              </a:solidFill>
              <a:latin typeface="Arial Black"/>
              <a:ea typeface="Arial"/>
              <a:cs typeface="Arial"/>
            </a:endParaRPr>
          </a:p>
        </p:txBody>
      </p:sp>
      <p:sp>
        <p:nvSpPr>
          <p:cNvPr id="17" name="Google Shape;241;g259085a5d11_0_9">
            <a:extLst>
              <a:ext uri="{FF2B5EF4-FFF2-40B4-BE49-F238E27FC236}">
                <a16:creationId xmlns:a16="http://schemas.microsoft.com/office/drawing/2014/main" id="{997D6E84-EE77-CF8B-7C0C-FD13277DF304}"/>
              </a:ext>
            </a:extLst>
          </p:cNvPr>
          <p:cNvSpPr/>
          <p:nvPr/>
        </p:nvSpPr>
        <p:spPr>
          <a:xfrm>
            <a:off x="214841" y="2077740"/>
            <a:ext cx="4139723" cy="780806"/>
          </a:xfrm>
          <a:prstGeom prst="rect">
            <a:avLst/>
          </a:prstGeom>
          <a:solidFill>
            <a:srgbClr val="DDF3F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" name="Google Shape;241;g259085a5d11_0_9">
            <a:extLst>
              <a:ext uri="{FF2B5EF4-FFF2-40B4-BE49-F238E27FC236}">
                <a16:creationId xmlns:a16="http://schemas.microsoft.com/office/drawing/2014/main" id="{3F6B1AB7-456D-2E44-2BF0-E97C311D6E4B}"/>
              </a:ext>
            </a:extLst>
          </p:cNvPr>
          <p:cNvSpPr/>
          <p:nvPr/>
        </p:nvSpPr>
        <p:spPr>
          <a:xfrm>
            <a:off x="219788" y="2659824"/>
            <a:ext cx="3911150" cy="787128"/>
          </a:xfrm>
          <a:prstGeom prst="rect">
            <a:avLst/>
          </a:prstGeom>
          <a:solidFill>
            <a:srgbClr val="DDF3F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" name="Google Shape;241;g259085a5d11_0_9">
            <a:extLst>
              <a:ext uri="{FF2B5EF4-FFF2-40B4-BE49-F238E27FC236}">
                <a16:creationId xmlns:a16="http://schemas.microsoft.com/office/drawing/2014/main" id="{94AAA994-786C-EA79-DCDD-E32FDDEF7E75}"/>
              </a:ext>
            </a:extLst>
          </p:cNvPr>
          <p:cNvSpPr/>
          <p:nvPr/>
        </p:nvSpPr>
        <p:spPr>
          <a:xfrm>
            <a:off x="214497" y="3289532"/>
            <a:ext cx="2010480" cy="765962"/>
          </a:xfrm>
          <a:prstGeom prst="rect">
            <a:avLst/>
          </a:prstGeom>
          <a:solidFill>
            <a:srgbClr val="DDF3F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3" name="Google Shape;40;p1">
            <a:extLst>
              <a:ext uri="{FF2B5EF4-FFF2-40B4-BE49-F238E27FC236}">
                <a16:creationId xmlns:a16="http://schemas.microsoft.com/office/drawing/2014/main" id="{906C3876-D239-FB7D-F1D8-4B0F21EDC3F5}"/>
              </a:ext>
            </a:extLst>
          </p:cNvPr>
          <p:cNvSpPr txBox="1"/>
          <p:nvPr/>
        </p:nvSpPr>
        <p:spPr>
          <a:xfrm>
            <a:off x="256632" y="1474039"/>
            <a:ext cx="4174859" cy="25699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14300" tIns="114300" rIns="114300" bIns="114300" anchor="t" anchorCtr="0"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en-GB" sz="3800" b="1">
                <a:latin typeface="Arial Black"/>
              </a:rPr>
              <a:t>DEMOCRACY</a:t>
            </a:r>
            <a:br>
              <a:rPr lang="en-GB" sz="3800" b="1">
                <a:latin typeface="Arial Black"/>
              </a:rPr>
            </a:br>
            <a:r>
              <a:rPr lang="en-GB" sz="3800" b="1">
                <a:latin typeface="Arial Black"/>
              </a:rPr>
              <a:t>DEFINITIONS:</a:t>
            </a:r>
            <a:br>
              <a:rPr lang="en-GB" sz="3800" b="1">
                <a:latin typeface="Arial Black"/>
              </a:rPr>
            </a:br>
            <a:r>
              <a:rPr lang="en-GB" sz="3800" b="1">
                <a:latin typeface="Arial Black"/>
              </a:rPr>
              <a:t>A MATCHING </a:t>
            </a:r>
            <a:br>
              <a:rPr lang="en-GB" sz="3800" b="1">
                <a:latin typeface="Arial Black"/>
              </a:rPr>
            </a:br>
            <a:r>
              <a:rPr lang="en-GB" sz="3800" b="1">
                <a:latin typeface="Arial Black"/>
              </a:rPr>
              <a:t>GAME</a:t>
            </a:r>
            <a:endParaRPr lang="en-US" sz="3800">
              <a:latin typeface="Arial Black"/>
            </a:endParaRPr>
          </a:p>
        </p:txBody>
      </p:sp>
    </p:spTree>
    <p:extLst>
      <p:ext uri="{BB962C8B-B14F-4D97-AF65-F5344CB8AC3E}">
        <p14:creationId xmlns:p14="http://schemas.microsoft.com/office/powerpoint/2010/main" val="54817463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8">
          <a:extLst>
            <a:ext uri="{FF2B5EF4-FFF2-40B4-BE49-F238E27FC236}">
              <a16:creationId xmlns:a16="http://schemas.microsoft.com/office/drawing/2014/main" id="{5B9F79B7-3FE1-264D-C8EB-296D5709C78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243;g259085a5d11_0_9">
            <a:extLst>
              <a:ext uri="{FF2B5EF4-FFF2-40B4-BE49-F238E27FC236}">
                <a16:creationId xmlns:a16="http://schemas.microsoft.com/office/drawing/2014/main" id="{582A94E8-7B9C-8D46-BCB7-E170BD9E2E6B}"/>
              </a:ext>
            </a:extLst>
          </p:cNvPr>
          <p:cNvSpPr/>
          <p:nvPr/>
        </p:nvSpPr>
        <p:spPr>
          <a:xfrm>
            <a:off x="0" y="-654"/>
            <a:ext cx="8171234" cy="1318011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206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5" name="Google Shape;40;p1">
            <a:extLst>
              <a:ext uri="{FF2B5EF4-FFF2-40B4-BE49-F238E27FC236}">
                <a16:creationId xmlns:a16="http://schemas.microsoft.com/office/drawing/2014/main" id="{309EA674-ED7D-20DE-E75F-65C1588EE64D}"/>
              </a:ext>
            </a:extLst>
          </p:cNvPr>
          <p:cNvSpPr txBox="1"/>
          <p:nvPr/>
        </p:nvSpPr>
        <p:spPr>
          <a:xfrm>
            <a:off x="262651" y="288121"/>
            <a:ext cx="8359471" cy="8679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14300" tIns="114300" rIns="114300" bIns="114300" anchor="t" anchorCtr="0"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lvl="1">
              <a:lnSpc>
                <a:spcPct val="90000"/>
              </a:lnSpc>
              <a:buClr>
                <a:srgbClr val="FFFFFF"/>
              </a:buClr>
              <a:buSzPts val="5400"/>
            </a:pPr>
            <a:r>
              <a:rPr lang="en-GB" sz="4600">
                <a:solidFill>
                  <a:schemeClr val="bg1"/>
                </a:solidFill>
                <a:latin typeface="Arial Black"/>
              </a:rPr>
              <a:t>How democracy works</a:t>
            </a:r>
            <a:endParaRPr lang="en-GB" sz="4600" i="0" u="none" strike="noStrike" cap="none">
              <a:solidFill>
                <a:schemeClr val="bg1"/>
              </a:solidFill>
              <a:latin typeface="Arial Black"/>
              <a:ea typeface="Arial"/>
              <a:cs typeface="Arial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161D2D0-84A8-03FC-C12F-BEF63CCA11B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0574" y="1317357"/>
            <a:ext cx="5660498" cy="5332102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DFD15303-634A-1F96-78B6-A6BC59B7CD7E}"/>
              </a:ext>
            </a:extLst>
          </p:cNvPr>
          <p:cNvSpPr/>
          <p:nvPr/>
        </p:nvSpPr>
        <p:spPr>
          <a:xfrm>
            <a:off x="730574" y="1278331"/>
            <a:ext cx="1556426" cy="48226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7D9E44FD-A8D5-994C-EE8C-0D916AB2550A}"/>
              </a:ext>
            </a:extLst>
          </p:cNvPr>
          <p:cNvSpPr/>
          <p:nvPr/>
        </p:nvSpPr>
        <p:spPr>
          <a:xfrm>
            <a:off x="3560823" y="1314227"/>
            <a:ext cx="2259972" cy="48226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EF9D556-0111-6856-60CF-668102AC7AEB}"/>
              </a:ext>
            </a:extLst>
          </p:cNvPr>
          <p:cNvSpPr/>
          <p:nvPr/>
        </p:nvSpPr>
        <p:spPr>
          <a:xfrm>
            <a:off x="841972" y="4586118"/>
            <a:ext cx="1556426" cy="48226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BEECE253-AE4B-F680-CCD4-E6ACF17D8CA8}"/>
              </a:ext>
            </a:extLst>
          </p:cNvPr>
          <p:cNvSpPr/>
          <p:nvPr/>
        </p:nvSpPr>
        <p:spPr>
          <a:xfrm>
            <a:off x="783606" y="3005037"/>
            <a:ext cx="1556426" cy="48226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A3F8B8E-D68B-9815-BA0C-E91BAB9F46ED}"/>
              </a:ext>
            </a:extLst>
          </p:cNvPr>
          <p:cNvSpPr txBox="1"/>
          <p:nvPr/>
        </p:nvSpPr>
        <p:spPr>
          <a:xfrm>
            <a:off x="7869677" y="1799617"/>
            <a:ext cx="1923925" cy="289310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/>
              <a:t>Democracy</a:t>
            </a:r>
          </a:p>
          <a:p>
            <a:endParaRPr lang="en-GB"/>
          </a:p>
          <a:p>
            <a:r>
              <a:rPr lang="en-GB"/>
              <a:t>House of commons</a:t>
            </a:r>
          </a:p>
          <a:p>
            <a:endParaRPr lang="en-GB"/>
          </a:p>
          <a:p>
            <a:r>
              <a:rPr lang="en-GB"/>
              <a:t>Manifesto</a:t>
            </a:r>
          </a:p>
          <a:p>
            <a:endParaRPr lang="en-GB"/>
          </a:p>
          <a:p>
            <a:r>
              <a:rPr lang="en-GB"/>
              <a:t>Political parties</a:t>
            </a:r>
          </a:p>
          <a:p>
            <a:endParaRPr lang="en-GB"/>
          </a:p>
          <a:p>
            <a:r>
              <a:rPr lang="en-GB"/>
              <a:t>Member of parliament</a:t>
            </a:r>
          </a:p>
          <a:p>
            <a:endParaRPr lang="en-GB"/>
          </a:p>
          <a:p>
            <a:r>
              <a:rPr lang="en-GB"/>
              <a:t>Constituency</a:t>
            </a:r>
          </a:p>
          <a:p>
            <a:endParaRPr lang="en-GB"/>
          </a:p>
          <a:p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4AC4EEE6-848C-5505-AD80-04AE23CE8B0C}"/>
              </a:ext>
            </a:extLst>
          </p:cNvPr>
          <p:cNvSpPr/>
          <p:nvPr/>
        </p:nvSpPr>
        <p:spPr>
          <a:xfrm>
            <a:off x="3740417" y="3742278"/>
            <a:ext cx="2259972" cy="48226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A71A2C36-D94C-3EC5-4277-552CB5A3DD0C}"/>
              </a:ext>
            </a:extLst>
          </p:cNvPr>
          <p:cNvSpPr/>
          <p:nvPr/>
        </p:nvSpPr>
        <p:spPr>
          <a:xfrm>
            <a:off x="3560823" y="5205458"/>
            <a:ext cx="2259972" cy="48226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01971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10" grpId="0" animBg="1"/>
      <p:bldP spid="11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8">
          <a:extLst>
            <a:ext uri="{FF2B5EF4-FFF2-40B4-BE49-F238E27FC236}">
              <a16:creationId xmlns:a16="http://schemas.microsoft.com/office/drawing/2014/main" id="{3F49D5A0-876C-4627-8E7A-F6636D0F27E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243;g259085a5d11_0_9">
            <a:extLst>
              <a:ext uri="{FF2B5EF4-FFF2-40B4-BE49-F238E27FC236}">
                <a16:creationId xmlns:a16="http://schemas.microsoft.com/office/drawing/2014/main" id="{2A152053-4047-F9BA-32D7-4157948D1C33}"/>
              </a:ext>
            </a:extLst>
          </p:cNvPr>
          <p:cNvSpPr/>
          <p:nvPr/>
        </p:nvSpPr>
        <p:spPr>
          <a:xfrm>
            <a:off x="0" y="-654"/>
            <a:ext cx="8171234" cy="1318011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206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5" name="Google Shape;40;p1">
            <a:extLst>
              <a:ext uri="{FF2B5EF4-FFF2-40B4-BE49-F238E27FC236}">
                <a16:creationId xmlns:a16="http://schemas.microsoft.com/office/drawing/2014/main" id="{9CC805D4-9BF3-20A6-6153-301A3D0C9E83}"/>
              </a:ext>
            </a:extLst>
          </p:cNvPr>
          <p:cNvSpPr txBox="1"/>
          <p:nvPr/>
        </p:nvSpPr>
        <p:spPr>
          <a:xfrm>
            <a:off x="262651" y="288121"/>
            <a:ext cx="8359471" cy="8679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14300" tIns="114300" rIns="114300" bIns="114300" anchor="t" anchorCtr="0"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lvl="1">
              <a:lnSpc>
                <a:spcPct val="90000"/>
              </a:lnSpc>
              <a:buClr>
                <a:srgbClr val="FFFFFF"/>
              </a:buClr>
              <a:buSzPts val="5400"/>
            </a:pPr>
            <a:r>
              <a:rPr lang="en-GB" sz="4600">
                <a:solidFill>
                  <a:schemeClr val="bg1"/>
                </a:solidFill>
                <a:latin typeface="Arial Black"/>
              </a:rPr>
              <a:t>How democracy works</a:t>
            </a:r>
            <a:endParaRPr lang="en-GB" sz="4600" i="0" u="none" strike="noStrike" cap="none">
              <a:solidFill>
                <a:schemeClr val="bg1"/>
              </a:solidFill>
              <a:latin typeface="Arial Black"/>
              <a:ea typeface="Arial"/>
              <a:cs typeface="Arial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433971E-318B-A909-DE9F-A34A6B763C3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5433" y="1156051"/>
            <a:ext cx="4096217" cy="561494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ED22D734-C84F-BE2A-3C38-A07B194B2951}"/>
              </a:ext>
            </a:extLst>
          </p:cNvPr>
          <p:cNvSpPr txBox="1"/>
          <p:nvPr/>
        </p:nvSpPr>
        <p:spPr>
          <a:xfrm>
            <a:off x="6760723" y="1906621"/>
            <a:ext cx="2636196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/>
              <a:t>Prime minister</a:t>
            </a:r>
          </a:p>
          <a:p>
            <a:endParaRPr lang="en-GB"/>
          </a:p>
          <a:p>
            <a:r>
              <a:rPr lang="en-GB"/>
              <a:t>Government</a:t>
            </a:r>
          </a:p>
          <a:p>
            <a:endParaRPr lang="en-GB"/>
          </a:p>
          <a:p>
            <a:r>
              <a:rPr lang="en-GB"/>
              <a:t>First past the post</a:t>
            </a:r>
          </a:p>
          <a:p>
            <a:endParaRPr lang="en-GB"/>
          </a:p>
          <a:p>
            <a:r>
              <a:rPr lang="en-GB"/>
              <a:t>Vote</a:t>
            </a:r>
          </a:p>
          <a:p>
            <a:endParaRPr lang="en-GB"/>
          </a:p>
          <a:p>
            <a:r>
              <a:rPr lang="en-GB"/>
              <a:t>Ballot</a:t>
            </a:r>
          </a:p>
          <a:p>
            <a:endParaRPr lang="en-GB"/>
          </a:p>
          <a:p>
            <a:r>
              <a:rPr lang="en-GB"/>
              <a:t>General election</a:t>
            </a:r>
          </a:p>
          <a:p>
            <a:endParaRPr lang="en-GB"/>
          </a:p>
          <a:p>
            <a:r>
              <a:rPr lang="en-GB"/>
              <a:t>Councillors</a:t>
            </a:r>
          </a:p>
          <a:p>
            <a:endParaRPr lang="en-GB"/>
          </a:p>
          <a:p>
            <a:r>
              <a:rPr lang="en-GB"/>
              <a:t>Devolved Government</a:t>
            </a:r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64455C4-5A54-2FD5-C6EE-B486096F6B9F}"/>
              </a:ext>
            </a:extLst>
          </p:cNvPr>
          <p:cNvSpPr/>
          <p:nvPr/>
        </p:nvSpPr>
        <p:spPr>
          <a:xfrm>
            <a:off x="845433" y="995574"/>
            <a:ext cx="1556426" cy="48226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FE0BAB3-EB51-1714-FAFC-369D64579006}"/>
              </a:ext>
            </a:extLst>
          </p:cNvPr>
          <p:cNvSpPr/>
          <p:nvPr/>
        </p:nvSpPr>
        <p:spPr>
          <a:xfrm>
            <a:off x="845433" y="2678420"/>
            <a:ext cx="1556426" cy="48226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3DB1871-9DB3-2719-0B67-324F89ADB3A9}"/>
              </a:ext>
            </a:extLst>
          </p:cNvPr>
          <p:cNvSpPr/>
          <p:nvPr/>
        </p:nvSpPr>
        <p:spPr>
          <a:xfrm>
            <a:off x="765242" y="3879006"/>
            <a:ext cx="1556426" cy="48226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C94125CE-4AC1-D0F9-A5C0-C8FF81333C11}"/>
              </a:ext>
            </a:extLst>
          </p:cNvPr>
          <p:cNvSpPr/>
          <p:nvPr/>
        </p:nvSpPr>
        <p:spPr>
          <a:xfrm>
            <a:off x="633569" y="5219689"/>
            <a:ext cx="2259972" cy="48226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90340052-427F-9646-3875-52197F21F6FC}"/>
              </a:ext>
            </a:extLst>
          </p:cNvPr>
          <p:cNvSpPr/>
          <p:nvPr/>
        </p:nvSpPr>
        <p:spPr>
          <a:xfrm>
            <a:off x="2968430" y="989419"/>
            <a:ext cx="2259972" cy="48226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7BFB7138-F999-B31C-1132-8202F3DFAF73}"/>
              </a:ext>
            </a:extLst>
          </p:cNvPr>
          <p:cNvSpPr/>
          <p:nvPr/>
        </p:nvSpPr>
        <p:spPr>
          <a:xfrm>
            <a:off x="2955631" y="1944157"/>
            <a:ext cx="2259972" cy="48226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1F44E150-A265-2556-CD04-6E52EA4076FC}"/>
              </a:ext>
            </a:extLst>
          </p:cNvPr>
          <p:cNvSpPr/>
          <p:nvPr/>
        </p:nvSpPr>
        <p:spPr>
          <a:xfrm>
            <a:off x="2968430" y="4192621"/>
            <a:ext cx="2053411" cy="262647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7CC31C0C-29B9-5A4D-03CD-7DE99AB31523}"/>
              </a:ext>
            </a:extLst>
          </p:cNvPr>
          <p:cNvSpPr/>
          <p:nvPr/>
        </p:nvSpPr>
        <p:spPr>
          <a:xfrm>
            <a:off x="2955631" y="5390664"/>
            <a:ext cx="2053411" cy="262647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61370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9" grpId="0" animBg="1"/>
      <p:bldP spid="10" grpId="0" animBg="1"/>
      <p:bldP spid="11" grpId="0" animBg="1"/>
      <p:bldP spid="13" grpId="0" animBg="1"/>
      <p:bldP spid="1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0">
          <a:extLst>
            <a:ext uri="{FF2B5EF4-FFF2-40B4-BE49-F238E27FC236}">
              <a16:creationId xmlns:a16="http://schemas.microsoft.com/office/drawing/2014/main" id="{C0B596AE-AD79-1219-87F5-5947762A8CC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A person holding a megaphone&#10;&#10;Description automatically generated">
            <a:extLst>
              <a:ext uri="{FF2B5EF4-FFF2-40B4-BE49-F238E27FC236}">
                <a16:creationId xmlns:a16="http://schemas.microsoft.com/office/drawing/2014/main" id="{DA86CF89-67E2-12D8-6CCC-44DF071DF9D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1995" t="221" r="11940" b="-74"/>
          <a:stretch/>
        </p:blipFill>
        <p:spPr>
          <a:xfrm>
            <a:off x="5205857" y="2166"/>
            <a:ext cx="6991095" cy="6888924"/>
          </a:xfrm>
          <a:prstGeom prst="rect">
            <a:avLst/>
          </a:prstGeom>
        </p:spPr>
      </p:pic>
      <p:sp>
        <p:nvSpPr>
          <p:cNvPr id="32" name="Google Shape;32;p1">
            <a:extLst>
              <a:ext uri="{FF2B5EF4-FFF2-40B4-BE49-F238E27FC236}">
                <a16:creationId xmlns:a16="http://schemas.microsoft.com/office/drawing/2014/main" id="{D11845CC-775C-C146-E774-B420907BA4F6}"/>
              </a:ext>
            </a:extLst>
          </p:cNvPr>
          <p:cNvSpPr txBox="1"/>
          <p:nvPr/>
        </p:nvSpPr>
        <p:spPr>
          <a:xfrm rot="-5400000">
            <a:off x="11228175" y="797900"/>
            <a:ext cx="1339800" cy="230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45700" rIns="45700" bIns="45700" anchor="t" anchorCtr="0">
            <a:sp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</a:pPr>
            <a:r>
              <a:rPr lang="en-GB" sz="9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© UNICEF/Al-Safadi</a:t>
            </a:r>
            <a:endParaRPr sz="9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33" name="Google Shape;33;p1">
            <a:extLst>
              <a:ext uri="{FF2B5EF4-FFF2-40B4-BE49-F238E27FC236}">
                <a16:creationId xmlns:a16="http://schemas.microsoft.com/office/drawing/2014/main" id="{0E7B2E07-0A03-147E-9810-3124390C7F6C}"/>
              </a:ext>
            </a:extLst>
          </p:cNvPr>
          <p:cNvGrpSpPr/>
          <p:nvPr/>
        </p:nvGrpSpPr>
        <p:grpSpPr>
          <a:xfrm>
            <a:off x="-13787" y="5803096"/>
            <a:ext cx="4644835" cy="1060804"/>
            <a:chOff x="6481619" y="6165005"/>
            <a:chExt cx="3053176" cy="698832"/>
          </a:xfrm>
        </p:grpSpPr>
        <p:sp>
          <p:nvSpPr>
            <p:cNvPr id="34" name="Google Shape;34;p1">
              <a:extLst>
                <a:ext uri="{FF2B5EF4-FFF2-40B4-BE49-F238E27FC236}">
                  <a16:creationId xmlns:a16="http://schemas.microsoft.com/office/drawing/2014/main" id="{5ABC9CB8-7CDF-C26A-B597-E37EE37E8B36}"/>
                </a:ext>
              </a:extLst>
            </p:cNvPr>
            <p:cNvSpPr/>
            <p:nvPr/>
          </p:nvSpPr>
          <p:spPr>
            <a:xfrm>
              <a:off x="6485532" y="6459415"/>
              <a:ext cx="3049263" cy="404422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</p:spPr>
          <p:txBody>
            <a:bodyPr spcFirstLastPara="1" wrap="square" lIns="45700" tIns="45700" rIns="45700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5" name="Google Shape;35;p1">
              <a:extLst>
                <a:ext uri="{FF2B5EF4-FFF2-40B4-BE49-F238E27FC236}">
                  <a16:creationId xmlns:a16="http://schemas.microsoft.com/office/drawing/2014/main" id="{F739BED8-577A-D113-E880-90BFED74A7C3}"/>
                </a:ext>
              </a:extLst>
            </p:cNvPr>
            <p:cNvSpPr/>
            <p:nvPr/>
          </p:nvSpPr>
          <p:spPr>
            <a:xfrm>
              <a:off x="6481619" y="6165005"/>
              <a:ext cx="1849500" cy="383400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</p:spPr>
          <p:txBody>
            <a:bodyPr spcFirstLastPara="1" wrap="square" lIns="45700" tIns="45700" rIns="45700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pic>
        <p:nvPicPr>
          <p:cNvPr id="36" name="Google Shape;36;p1" descr="Logo&#10;&#10;Description automatically generated">
            <a:extLst>
              <a:ext uri="{FF2B5EF4-FFF2-40B4-BE49-F238E27FC236}">
                <a16:creationId xmlns:a16="http://schemas.microsoft.com/office/drawing/2014/main" id="{1D894737-745B-3146-BA53-2D4050ADDA07}"/>
              </a:ext>
            </a:extLst>
          </p:cNvPr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67898" y="5419550"/>
            <a:ext cx="4136921" cy="1883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37" name="Google Shape;37;p1" descr="A blue sign with white text&#10;&#10;Description automatically generated">
            <a:extLst>
              <a:ext uri="{FF2B5EF4-FFF2-40B4-BE49-F238E27FC236}">
                <a16:creationId xmlns:a16="http://schemas.microsoft.com/office/drawing/2014/main" id="{DCA423E3-F0DE-FFC6-E0C0-EB0EC8E3B858}"/>
              </a:ext>
            </a:extLst>
          </p:cNvPr>
          <p:cNvPicPr preferRelativeResize="0"/>
          <p:nvPr/>
        </p:nvPicPr>
        <p:blipFill rotWithShape="1">
          <a:blip r:embed="rId5"/>
          <a:srcRect/>
          <a:stretch/>
        </p:blipFill>
        <p:spPr>
          <a:xfrm>
            <a:off x="10358319" y="0"/>
            <a:ext cx="1831302" cy="1831302"/>
          </a:xfrm>
          <a:prstGeom prst="rect">
            <a:avLst/>
          </a:prstGeom>
          <a:noFill/>
          <a:ln>
            <a:noFill/>
          </a:ln>
        </p:spPr>
      </p:pic>
      <p:sp>
        <p:nvSpPr>
          <p:cNvPr id="38" name="Google Shape;38;p1">
            <a:extLst>
              <a:ext uri="{FF2B5EF4-FFF2-40B4-BE49-F238E27FC236}">
                <a16:creationId xmlns:a16="http://schemas.microsoft.com/office/drawing/2014/main" id="{592F6D9A-A8CE-744A-E4FB-0F6DBFBC083A}"/>
              </a:ext>
            </a:extLst>
          </p:cNvPr>
          <p:cNvSpPr/>
          <p:nvPr/>
        </p:nvSpPr>
        <p:spPr>
          <a:xfrm>
            <a:off x="141675" y="293450"/>
            <a:ext cx="3388281" cy="782700"/>
          </a:xfrm>
          <a:prstGeom prst="rect">
            <a:avLst/>
          </a:prstGeom>
          <a:solidFill>
            <a:srgbClr val="00AEEF"/>
          </a:solidFill>
          <a:ln>
            <a:noFill/>
          </a:ln>
        </p:spPr>
        <p:txBody>
          <a:bodyPr spcFirstLastPara="1" wrap="square" lIns="45700" tIns="45700" rIns="45700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FB659C3-CBC6-45A5-6503-250A2A5F2849}"/>
              </a:ext>
            </a:extLst>
          </p:cNvPr>
          <p:cNvSpPr txBox="1"/>
          <p:nvPr/>
        </p:nvSpPr>
        <p:spPr>
          <a:xfrm rot="-5400000">
            <a:off x="11134557" y="5790531"/>
            <a:ext cx="1840832" cy="2308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900">
                <a:solidFill>
                  <a:schemeClr val="bg1"/>
                </a:solidFill>
              </a:rPr>
              <a:t>© UNICEF/Stroisch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90F832FC-B60F-3702-9547-2B25DEE514F5}"/>
              </a:ext>
            </a:extLst>
          </p:cNvPr>
          <p:cNvSpPr txBox="1"/>
          <p:nvPr/>
        </p:nvSpPr>
        <p:spPr>
          <a:xfrm>
            <a:off x="270769" y="5020323"/>
            <a:ext cx="3823316" cy="4001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000"/>
              <a:t>Jannat, 15, rallies people with a megaphone at the UNICEF Youth Festival, Mannheim, Germany.</a:t>
            </a:r>
          </a:p>
        </p:txBody>
      </p:sp>
      <p:sp>
        <p:nvSpPr>
          <p:cNvPr id="3" name="Google Shape;40;p1">
            <a:extLst>
              <a:ext uri="{FF2B5EF4-FFF2-40B4-BE49-F238E27FC236}">
                <a16:creationId xmlns:a16="http://schemas.microsoft.com/office/drawing/2014/main" id="{0CCEFCBA-91A0-2304-83D5-58389E7D5ADF}"/>
              </a:ext>
            </a:extLst>
          </p:cNvPr>
          <p:cNvSpPr txBox="1"/>
          <p:nvPr/>
        </p:nvSpPr>
        <p:spPr>
          <a:xfrm>
            <a:off x="262652" y="288121"/>
            <a:ext cx="5178472" cy="261302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14300" tIns="114300" rIns="114300" bIns="114300" anchor="t" anchorCtr="0"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lvl="1">
              <a:lnSpc>
                <a:spcPct val="90000"/>
              </a:lnSpc>
              <a:buClr>
                <a:srgbClr val="FFFFFF"/>
              </a:buClr>
              <a:buSzPts val="5400"/>
            </a:pPr>
            <a:r>
              <a:rPr lang="en-GB" sz="4600" dirty="0">
                <a:solidFill>
                  <a:schemeClr val="bg1"/>
                </a:solidFill>
                <a:latin typeface="Arial Black"/>
                <a:sym typeface="Arial"/>
              </a:rPr>
              <a:t>ACTIVITY </a:t>
            </a:r>
            <a:r>
              <a:rPr lang="en-GB" sz="4600" dirty="0">
                <a:solidFill>
                  <a:schemeClr val="bg1"/>
                </a:solidFill>
                <a:latin typeface="Arial Black"/>
              </a:rPr>
              <a:t>3</a:t>
            </a:r>
            <a:r>
              <a:rPr lang="en-GB" sz="4600" i="0" u="none" strike="noStrike" cap="none" dirty="0">
                <a:solidFill>
                  <a:schemeClr val="bg1"/>
                </a:solidFill>
                <a:latin typeface="Arial Black"/>
                <a:sym typeface="Arial"/>
              </a:rPr>
              <a:t> – session 2</a:t>
            </a:r>
            <a:br>
              <a:rPr lang="en-GB" sz="4600" i="0" u="none" strike="noStrike" cap="none" dirty="0">
                <a:solidFill>
                  <a:schemeClr val="bg1"/>
                </a:solidFill>
                <a:latin typeface="Arial Black"/>
              </a:rPr>
            </a:br>
            <a:r>
              <a:rPr lang="en-US" sz="4000" b="1" dirty="0"/>
              <a:t>How is your voice heard in school?</a:t>
            </a:r>
            <a:endParaRPr lang="en-GB" sz="4000" dirty="0">
              <a:solidFill>
                <a:srgbClr val="FFFFFF"/>
              </a:solidFill>
              <a:latin typeface="Arial Black"/>
            </a:endParaRPr>
          </a:p>
        </p:txBody>
      </p:sp>
    </p:spTree>
    <p:extLst>
      <p:ext uri="{BB962C8B-B14F-4D97-AF65-F5344CB8AC3E}">
        <p14:creationId xmlns:p14="http://schemas.microsoft.com/office/powerpoint/2010/main" val="42425634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D2B65486-B5B9-203A-1889-7808D96511E8}"/>
              </a:ext>
            </a:extLst>
          </p:cNvPr>
          <p:cNvSpPr txBox="1"/>
          <p:nvPr/>
        </p:nvSpPr>
        <p:spPr>
          <a:xfrm>
            <a:off x="556908" y="463818"/>
            <a:ext cx="6094378" cy="65556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400" b="1" dirty="0"/>
              <a:t>How is your voice heard in school?</a:t>
            </a:r>
          </a:p>
          <a:p>
            <a:endParaRPr lang="en-US" b="1" dirty="0"/>
          </a:p>
          <a:p>
            <a:endParaRPr lang="en-US" b="1" dirty="0"/>
          </a:p>
          <a:p>
            <a:endParaRPr lang="en-US" b="1" dirty="0"/>
          </a:p>
          <a:p>
            <a:endParaRPr lang="en-US" b="1" dirty="0"/>
          </a:p>
          <a:p>
            <a:endParaRPr lang="en-US" b="1" dirty="0"/>
          </a:p>
          <a:p>
            <a:endParaRPr lang="en-US" b="1" dirty="0"/>
          </a:p>
          <a:p>
            <a:endParaRPr lang="en-US" b="1" dirty="0"/>
          </a:p>
          <a:p>
            <a:endParaRPr lang="en-US" b="1" dirty="0"/>
          </a:p>
          <a:p>
            <a:endParaRPr lang="en-US" b="1" dirty="0"/>
          </a:p>
          <a:p>
            <a:endParaRPr lang="en-US" b="1" dirty="0"/>
          </a:p>
          <a:p>
            <a:endParaRPr lang="en-US" b="1" dirty="0"/>
          </a:p>
          <a:p>
            <a:r>
              <a:rPr lang="en-US" b="1" dirty="0"/>
              <a:t>Which decision have you been part of?</a:t>
            </a:r>
          </a:p>
          <a:p>
            <a:endParaRPr lang="en-US" b="1" dirty="0"/>
          </a:p>
          <a:p>
            <a:endParaRPr lang="en-US" b="1" dirty="0"/>
          </a:p>
          <a:p>
            <a:endParaRPr lang="en-US" b="1" dirty="0"/>
          </a:p>
          <a:p>
            <a:endParaRPr lang="en-US" b="1" dirty="0"/>
          </a:p>
          <a:p>
            <a:endParaRPr lang="en-US" b="1" dirty="0"/>
          </a:p>
          <a:p>
            <a:endParaRPr lang="en-US" b="1" dirty="0"/>
          </a:p>
          <a:p>
            <a:endParaRPr lang="en-US" b="1" dirty="0"/>
          </a:p>
          <a:p>
            <a:endParaRPr lang="en-US" b="1" dirty="0"/>
          </a:p>
          <a:p>
            <a:endParaRPr lang="en-US" b="1" dirty="0"/>
          </a:p>
          <a:p>
            <a:endParaRPr lang="en-US" b="1" dirty="0"/>
          </a:p>
          <a:p>
            <a:endParaRPr lang="en-US" b="1" dirty="0"/>
          </a:p>
          <a:p>
            <a:endParaRPr lang="en-US" b="1" dirty="0"/>
          </a:p>
          <a:p>
            <a:endParaRPr lang="en-US" b="1" dirty="0"/>
          </a:p>
          <a:p>
            <a:endParaRPr lang="en-US" b="1" dirty="0"/>
          </a:p>
          <a:p>
            <a:endParaRPr lang="en-US" b="1" dirty="0"/>
          </a:p>
          <a:p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BBDDED8-A7BE-ADFA-8BFF-71F730D33C0B}"/>
              </a:ext>
            </a:extLst>
          </p:cNvPr>
          <p:cNvSpPr txBox="1"/>
          <p:nvPr/>
        </p:nvSpPr>
        <p:spPr>
          <a:xfrm>
            <a:off x="797667" y="5301574"/>
            <a:ext cx="87159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/>
              <a:t>VOTE: I can influence decision in school?</a:t>
            </a:r>
          </a:p>
        </p:txBody>
      </p:sp>
    </p:spTree>
    <p:extLst>
      <p:ext uri="{BB962C8B-B14F-4D97-AF65-F5344CB8AC3E}">
        <p14:creationId xmlns:p14="http://schemas.microsoft.com/office/powerpoint/2010/main" val="33765227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DDF3F1"/>
      </a:accent1>
      <a:accent2>
        <a:srgbClr val="FF6937"/>
      </a:accent2>
      <a:accent3>
        <a:srgbClr val="D8D1CA"/>
      </a:accent3>
      <a:accent4>
        <a:srgbClr val="FFFF00"/>
      </a:accent4>
      <a:accent5>
        <a:srgbClr val="003B5E"/>
      </a:accent5>
      <a:accent6>
        <a:srgbClr val="70AD47"/>
      </a:accent6>
      <a:hlink>
        <a:srgbClr val="0000FF"/>
      </a:hlink>
      <a:folHlink>
        <a:srgbClr val="FF00FF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 Theme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000FF"/>
      </a:hlink>
      <a:folHlink>
        <a:srgbClr val="FF00FF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c7cbd103-e713-4942-bf96-f167bfedbd7e" xsi:nil="true"/>
    <lcf76f155ced4ddcb4097134ff3c332f xmlns="309d9867-99f5-4561-aefc-550f5b2269e7">
      <Terms xmlns="http://schemas.microsoft.com/office/infopath/2007/PartnerControls"/>
    </lcf76f155ced4ddcb4097134ff3c332f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33A0856184BFD4489A0A339298D3E9C6" ma:contentTypeVersion="18" ma:contentTypeDescription="Create a new document." ma:contentTypeScope="" ma:versionID="2ed288fad6e3753a3c09ecfa09037de5">
  <xsd:schema xmlns:xsd="http://www.w3.org/2001/XMLSchema" xmlns:xs="http://www.w3.org/2001/XMLSchema" xmlns:p="http://schemas.microsoft.com/office/2006/metadata/properties" xmlns:ns2="309d9867-99f5-4561-aefc-550f5b2269e7" xmlns:ns3="c7cbd103-e713-4942-bf96-f167bfedbd7e" targetNamespace="http://schemas.microsoft.com/office/2006/metadata/properties" ma:root="true" ma:fieldsID="b7e121ce995c33eb58f81f1495630e43" ns2:_="" ns3:_="">
    <xsd:import namespace="309d9867-99f5-4561-aefc-550f5b2269e7"/>
    <xsd:import namespace="c7cbd103-e713-4942-bf96-f167bfedbd7e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09d9867-99f5-4561-aefc-550f5b2269e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20897f64-f56b-4d34-b777-7c33af14105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7cbd103-e713-4942-bf96-f167bfedbd7e" elementFormDefault="qualified">
    <xsd:import namespace="http://schemas.microsoft.com/office/2006/documentManagement/types"/>
    <xsd:import namespace="http://schemas.microsoft.com/office/infopath/2007/PartnerControls"/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316d1c7e-bf44-422d-841c-2cf5512697a2}" ma:internalName="TaxCatchAll" ma:showField="CatchAllData" ma:web="c7cbd103-e713-4942-bf96-f167bfedbd7e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2354A3D0-3F17-443A-B1AE-DCCF757D5EA0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1DC2389A-5296-469E-BC72-331BA1F2B1D0}">
  <ds:schemaRefs>
    <ds:schemaRef ds:uri="1010642d-184b-478d-9c3b-ee5a49174d96"/>
    <ds:schemaRef ds:uri="11cb7852-01ff-4783-afb4-6fe1ba5b66ed"/>
    <ds:schemaRef ds:uri="309d9867-99f5-4561-aefc-550f5b2269e7"/>
    <ds:schemaRef ds:uri="c7cbd103-e713-4942-bf96-f167bfedbd7e"/>
    <ds:schemaRef ds:uri="http://schemas.microsoft.com/office/2006/metadata/properties"/>
    <ds:schemaRef ds:uri="http://schemas.microsoft.com/office/infopath/2007/PartnerControls"/>
  </ds:schemaRefs>
</ds:datastoreItem>
</file>

<file path=customXml/itemProps3.xml><?xml version="1.0" encoding="utf-8"?>
<ds:datastoreItem xmlns:ds="http://schemas.openxmlformats.org/officeDocument/2006/customXml" ds:itemID="{C01456C3-A13B-4DF6-B599-1FD2764F569F}">
  <ds:schemaRefs>
    <ds:schemaRef ds:uri="309d9867-99f5-4561-aefc-550f5b2269e7"/>
    <ds:schemaRef ds:uri="c7cbd103-e713-4942-bf96-f167bfedbd7e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4</TotalTime>
  <Words>165</Words>
  <Application>Microsoft Office PowerPoint</Application>
  <PresentationFormat>Widescreen</PresentationFormat>
  <Paragraphs>69</Paragraphs>
  <Slides>7</Slides>
  <Notes>6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0" baseType="lpstr">
      <vt:lpstr>Arial</vt:lpstr>
      <vt:lpstr>Arial Black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Jessica Bool</dc:creator>
  <cp:lastModifiedBy>Mrs C Namur</cp:lastModifiedBy>
  <cp:revision>1</cp:revision>
  <dcterms:modified xsi:type="dcterms:W3CDTF">2025-03-24T10:51:24Z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0x01010033A0856184BFD4489A0A339298D3E9C6</vt:lpwstr>
  </property>
  <property fmtid="{D5CDD505-2E9C-101B-9397-08002B2CF9AE}" pid="3" name="Order">
    <vt:r8>300</vt:r8>
  </property>
  <property fmtid="{D5CDD505-2E9C-101B-9397-08002B2CF9AE}" pid="4" name="MediaServiceImageTags">
    <vt:lpwstr/>
  </property>
</Properties>
</file>