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29"/>
  </p:notesMasterIdLst>
  <p:sldIdLst>
    <p:sldId id="256" r:id="rId5"/>
    <p:sldId id="275" r:id="rId6"/>
    <p:sldId id="299" r:id="rId7"/>
    <p:sldId id="300" r:id="rId8"/>
    <p:sldId id="301" r:id="rId9"/>
    <p:sldId id="302" r:id="rId10"/>
    <p:sldId id="304" r:id="rId11"/>
    <p:sldId id="303" r:id="rId12"/>
    <p:sldId id="305" r:id="rId13"/>
    <p:sldId id="306" r:id="rId14"/>
    <p:sldId id="307" r:id="rId15"/>
    <p:sldId id="308" r:id="rId16"/>
    <p:sldId id="310" r:id="rId17"/>
    <p:sldId id="309" r:id="rId18"/>
    <p:sldId id="311" r:id="rId19"/>
    <p:sldId id="312" r:id="rId20"/>
    <p:sldId id="314" r:id="rId21"/>
    <p:sldId id="313" r:id="rId22"/>
    <p:sldId id="316" r:id="rId23"/>
    <p:sldId id="315" r:id="rId24"/>
    <p:sldId id="318" r:id="rId25"/>
    <p:sldId id="317" r:id="rId26"/>
    <p:sldId id="319" r:id="rId27"/>
    <p:sldId id="320" r:id="rId28"/>
  </p:sldIdLst>
  <p:sldSz cx="12192000" cy="6858000"/>
  <p:notesSz cx="6858000" cy="9144000"/>
  <p:embeddedFontLst>
    <p:embeddedFont>
      <p:font typeface="Arial Black" panose="020B0A04020102020204" pitchFamily="34" charset="0"/>
      <p:bold r:id="rId30"/>
    </p:embeddedFont>
    <p:embeddedFont>
      <p:font typeface="Roboto Black" panose="020B0604020202020204" charset="0"/>
      <p:bold r:id="rId31"/>
      <p:boldItalic r:id="rId32"/>
    </p:embeddedFont>
    <p:embeddedFont>
      <p:font typeface="Roboto Bold" panose="020B0604020202020204" charset="0"/>
      <p:bold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="" r:id="rId51" roundtripDataSignature="AMtx7mjNQa92X7bBwATfI9SljTBwguoyCg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CF34913-27E9-5FF6-B750-0B2F942A3DB7}" name="Issy Booth" initials="IB" userId="S::isabelleb@unicef.org.uk::95590697-42e6-45d1-b9a0-5c7c6819ef82" providerId="AD"/>
  <p188:author id="{0728C262-C933-93D5-610C-045A67075B0F}" name="alisdair.m@gmail.com" initials="al" userId="S::urn:spo:guest#alisdair.m@gmail.com::" providerId="AD"/>
  <p188:author id="{CD51B3B4-A101-F8FA-3FF1-CEA4F53F1963}" name="Mrs C Namur" initials="CN" userId="S::CNamur@swavesey.cambs.sch.uk::e013be1b-70de-4ee4-b45e-d9cec88cf496" providerId="AD"/>
  <p188:author id="{B95477F7-2DE3-7072-F910-7B1B3AA86CA9}" name="lauraellenkennedy@outlook.com" initials="la" userId="S::urn:spo:guest#lauraellenkennedy@outlook.com::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2008DE-B5B1-C367-2915-E6D04CE9B3E4}" v="6" dt="2025-02-10T13:06:58.5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3.fntdata"/><Relationship Id="rId53" Type="http://schemas.openxmlformats.org/officeDocument/2006/relationships/viewProps" Target="viewProps.xml"/><Relationship Id="rId58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2.fntdata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1.fntdata"/><Relationship Id="rId56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customschemas.google.com/relationships/presentationmetadata" Target="meta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4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C Namur" userId="e013be1b-70de-4ee4-b45e-d9cec88cf496" providerId="ADAL" clId="{EF3131EC-0733-4241-92C5-0E7F36432138}"/>
    <pc:docChg chg="undo custSel addSld delSld modSld sldOrd">
      <pc:chgData name="Mrs C Namur" userId="e013be1b-70de-4ee4-b45e-d9cec88cf496" providerId="ADAL" clId="{EF3131EC-0733-4241-92C5-0E7F36432138}" dt="2024-11-12T14:36:44.544" v="20" actId="14100"/>
      <pc:docMkLst>
        <pc:docMk/>
      </pc:docMkLst>
      <pc:sldChg chg="addSp delSp mod">
        <pc:chgData name="Mrs C Namur" userId="e013be1b-70de-4ee4-b45e-d9cec88cf496" providerId="ADAL" clId="{EF3131EC-0733-4241-92C5-0E7F36432138}" dt="2024-11-12T14:34:56.450" v="2" actId="478"/>
        <pc:sldMkLst>
          <pc:docMk/>
          <pc:sldMk cId="1748736288" sldId="317"/>
        </pc:sldMkLst>
        <pc:spChg chg="add del">
          <ac:chgData name="Mrs C Namur" userId="e013be1b-70de-4ee4-b45e-d9cec88cf496" providerId="ADAL" clId="{EF3131EC-0733-4241-92C5-0E7F36432138}" dt="2024-11-12T14:34:56.450" v="2" actId="478"/>
          <ac:spMkLst>
            <pc:docMk/>
            <pc:sldMk cId="1748736288" sldId="317"/>
            <ac:spMk id="7" creationId="{A4D429D7-1BD6-F561-B222-419E8CEBDD80}"/>
          </ac:spMkLst>
        </pc:spChg>
      </pc:sldChg>
      <pc:sldChg chg="addSp delSp modSp mod">
        <pc:chgData name="Mrs C Namur" userId="e013be1b-70de-4ee4-b45e-d9cec88cf496" providerId="ADAL" clId="{EF3131EC-0733-4241-92C5-0E7F36432138}" dt="2024-11-12T14:36:12.532" v="6" actId="478"/>
        <pc:sldMkLst>
          <pc:docMk/>
          <pc:sldMk cId="417722688" sldId="319"/>
        </pc:sldMkLst>
        <pc:spChg chg="add del mod">
          <ac:chgData name="Mrs C Namur" userId="e013be1b-70de-4ee4-b45e-d9cec88cf496" providerId="ADAL" clId="{EF3131EC-0733-4241-92C5-0E7F36432138}" dt="2024-11-12T14:36:12.532" v="6" actId="478"/>
          <ac:spMkLst>
            <pc:docMk/>
            <pc:sldMk cId="417722688" sldId="319"/>
            <ac:spMk id="9" creationId="{5DC08C57-3283-FC66-37AD-4BDC4730D3DB}"/>
          </ac:spMkLst>
        </pc:spChg>
      </pc:sldChg>
      <pc:sldChg chg="modSp mod">
        <pc:chgData name="Mrs C Namur" userId="e013be1b-70de-4ee4-b45e-d9cec88cf496" providerId="ADAL" clId="{EF3131EC-0733-4241-92C5-0E7F36432138}" dt="2024-11-12T14:36:44.544" v="20" actId="14100"/>
        <pc:sldMkLst>
          <pc:docMk/>
          <pc:sldMk cId="3329017743" sldId="320"/>
        </pc:sldMkLst>
        <pc:spChg chg="mod">
          <ac:chgData name="Mrs C Namur" userId="e013be1b-70de-4ee4-b45e-d9cec88cf496" providerId="ADAL" clId="{EF3131EC-0733-4241-92C5-0E7F36432138}" dt="2024-11-12T14:36:44.544" v="20" actId="14100"/>
          <ac:spMkLst>
            <pc:docMk/>
            <pc:sldMk cId="3329017743" sldId="320"/>
            <ac:spMk id="4" creationId="{4160EEBA-4FCA-E5DA-7A97-358A068A7A21}"/>
          </ac:spMkLst>
        </pc:spChg>
      </pc:sldChg>
      <pc:sldChg chg="add del ord">
        <pc:chgData name="Mrs C Namur" userId="e013be1b-70de-4ee4-b45e-d9cec88cf496" providerId="ADAL" clId="{EF3131EC-0733-4241-92C5-0E7F36432138}" dt="2024-11-12T14:36:27.644" v="10" actId="47"/>
        <pc:sldMkLst>
          <pc:docMk/>
          <pc:sldMk cId="373509824" sldId="321"/>
        </pc:sldMkLst>
      </pc:sldChg>
      <pc:sldChg chg="del">
        <pc:chgData name="Mrs C Namur" userId="e013be1b-70de-4ee4-b45e-d9cec88cf496" providerId="ADAL" clId="{EF3131EC-0733-4241-92C5-0E7F36432138}" dt="2024-11-12T14:33:59.986" v="0" actId="47"/>
        <pc:sldMkLst>
          <pc:docMk/>
          <pc:sldMk cId="3386973103" sldId="323"/>
        </pc:sldMkLst>
      </pc:sldChg>
      <pc:sldChg chg="del">
        <pc:chgData name="Mrs C Namur" userId="e013be1b-70de-4ee4-b45e-d9cec88cf496" providerId="ADAL" clId="{EF3131EC-0733-4241-92C5-0E7F36432138}" dt="2024-11-12T14:33:59.986" v="0" actId="47"/>
        <pc:sldMkLst>
          <pc:docMk/>
          <pc:sldMk cId="1242979288" sldId="324"/>
        </pc:sldMkLst>
      </pc:sldChg>
      <pc:sldChg chg="del">
        <pc:chgData name="Mrs C Namur" userId="e013be1b-70de-4ee4-b45e-d9cec88cf496" providerId="ADAL" clId="{EF3131EC-0733-4241-92C5-0E7F36432138}" dt="2024-11-12T14:33:59.986" v="0" actId="47"/>
        <pc:sldMkLst>
          <pc:docMk/>
          <pc:sldMk cId="2631930105" sldId="326"/>
        </pc:sldMkLst>
      </pc:sldChg>
      <pc:sldChg chg="del">
        <pc:chgData name="Mrs C Namur" userId="e013be1b-70de-4ee4-b45e-d9cec88cf496" providerId="ADAL" clId="{EF3131EC-0733-4241-92C5-0E7F36432138}" dt="2024-11-12T14:33:59.986" v="0" actId="47"/>
        <pc:sldMkLst>
          <pc:docMk/>
          <pc:sldMk cId="1926902893" sldId="327"/>
        </pc:sldMkLst>
      </pc:sldChg>
      <pc:sldChg chg="del">
        <pc:chgData name="Mrs C Namur" userId="e013be1b-70de-4ee4-b45e-d9cec88cf496" providerId="ADAL" clId="{EF3131EC-0733-4241-92C5-0E7F36432138}" dt="2024-11-12T14:33:59.986" v="0" actId="47"/>
        <pc:sldMkLst>
          <pc:docMk/>
          <pc:sldMk cId="634232873" sldId="328"/>
        </pc:sldMkLst>
      </pc:sldChg>
      <pc:sldChg chg="del">
        <pc:chgData name="Mrs C Namur" userId="e013be1b-70de-4ee4-b45e-d9cec88cf496" providerId="ADAL" clId="{EF3131EC-0733-4241-92C5-0E7F36432138}" dt="2024-11-12T14:33:59.986" v="0" actId="47"/>
        <pc:sldMkLst>
          <pc:docMk/>
          <pc:sldMk cId="2232110134" sldId="329"/>
        </pc:sldMkLst>
      </pc:sldChg>
      <pc:sldChg chg="del">
        <pc:chgData name="Mrs C Namur" userId="e013be1b-70de-4ee4-b45e-d9cec88cf496" providerId="ADAL" clId="{EF3131EC-0733-4241-92C5-0E7F36432138}" dt="2024-11-12T14:33:59.986" v="0" actId="47"/>
        <pc:sldMkLst>
          <pc:docMk/>
          <pc:sldMk cId="1502344387" sldId="330"/>
        </pc:sldMkLst>
      </pc:sldChg>
    </pc:docChg>
  </pc:docChgLst>
  <pc:docChgLst>
    <pc:chgData name="Mrs C Namur" userId="e013be1b-70de-4ee4-b45e-d9cec88cf496" providerId="ADAL" clId="{3A95528C-7BA2-4E15-8D36-6E8D66FFBEE8}"/>
    <pc:docChg chg="custSel delSld modSld">
      <pc:chgData name="Mrs C Namur" userId="e013be1b-70de-4ee4-b45e-d9cec88cf496" providerId="ADAL" clId="{3A95528C-7BA2-4E15-8D36-6E8D66FFBEE8}" dt="2025-01-27T16:14:05.899" v="3" actId="478"/>
      <pc:docMkLst>
        <pc:docMk/>
      </pc:docMkLst>
      <pc:sldChg chg="del">
        <pc:chgData name="Mrs C Namur" userId="e013be1b-70de-4ee4-b45e-d9cec88cf496" providerId="ADAL" clId="{3A95528C-7BA2-4E15-8D36-6E8D66FFBEE8}" dt="2025-01-27T16:13:57.708" v="0" actId="47"/>
        <pc:sldMkLst>
          <pc:docMk/>
          <pc:sldMk cId="0" sldId="265"/>
        </pc:sldMkLst>
      </pc:sldChg>
      <pc:sldChg chg="delSp mod">
        <pc:chgData name="Mrs C Namur" userId="e013be1b-70de-4ee4-b45e-d9cec88cf496" providerId="ADAL" clId="{3A95528C-7BA2-4E15-8D36-6E8D66FFBEE8}" dt="2025-01-27T16:14:05.899" v="3" actId="478"/>
        <pc:sldMkLst>
          <pc:docMk/>
          <pc:sldMk cId="1135859490" sldId="275"/>
        </pc:sldMkLst>
        <pc:spChg chg="del">
          <ac:chgData name="Mrs C Namur" userId="e013be1b-70de-4ee4-b45e-d9cec88cf496" providerId="ADAL" clId="{3A95528C-7BA2-4E15-8D36-6E8D66FFBEE8}" dt="2025-01-27T16:14:05.899" v="3" actId="478"/>
          <ac:spMkLst>
            <pc:docMk/>
            <pc:sldMk cId="1135859490" sldId="275"/>
            <ac:spMk id="10" creationId="{A31E8751-4C94-4C2D-BF61-76456421EB12}"/>
          </ac:spMkLst>
        </pc:spChg>
      </pc:sldChg>
      <pc:sldChg chg="del">
        <pc:chgData name="Mrs C Namur" userId="e013be1b-70de-4ee4-b45e-d9cec88cf496" providerId="ADAL" clId="{3A95528C-7BA2-4E15-8D36-6E8D66FFBEE8}" dt="2025-01-27T16:13:58.785" v="1" actId="47"/>
        <pc:sldMkLst>
          <pc:docMk/>
          <pc:sldMk cId="2386253683" sldId="297"/>
        </pc:sldMkLst>
      </pc:sldChg>
      <pc:sldChg chg="del">
        <pc:chgData name="Mrs C Namur" userId="e013be1b-70de-4ee4-b45e-d9cec88cf496" providerId="ADAL" clId="{3A95528C-7BA2-4E15-8D36-6E8D66FFBEE8}" dt="2025-01-27T16:13:59.621" v="2" actId="47"/>
        <pc:sldMkLst>
          <pc:docMk/>
          <pc:sldMk cId="3706343159" sldId="298"/>
        </pc:sldMkLst>
      </pc:sldChg>
      <pc:sldMasterChg chg="delSldLayout">
        <pc:chgData name="Mrs C Namur" userId="e013be1b-70de-4ee4-b45e-d9cec88cf496" providerId="ADAL" clId="{3A95528C-7BA2-4E15-8D36-6E8D66FFBEE8}" dt="2025-01-27T16:13:59.621" v="2" actId="47"/>
        <pc:sldMasterMkLst>
          <pc:docMk/>
          <pc:sldMasterMk cId="0" sldId="2147483648"/>
        </pc:sldMasterMkLst>
        <pc:sldLayoutChg chg="del">
          <pc:chgData name="Mrs C Namur" userId="e013be1b-70de-4ee4-b45e-d9cec88cf496" providerId="ADAL" clId="{3A95528C-7BA2-4E15-8D36-6E8D66FFBEE8}" dt="2025-01-27T16:13:59.621" v="2" actId="47"/>
          <pc:sldLayoutMkLst>
            <pc:docMk/>
            <pc:sldMasterMk cId="0" sldId="2147483648"/>
            <pc:sldLayoutMk cId="0" sldId="2147483650"/>
          </pc:sldLayoutMkLst>
        </pc:sldLayoutChg>
      </pc:sldMasterChg>
    </pc:docChg>
  </pc:docChgLst>
  <pc:docChgLst>
    <pc:chgData name="Sarah Mouncher" userId="S::smouncher@swavesey.cambs.sch.uk::6dfe59bd-7432-4dda-8446-00ae5355637a" providerId="AD" clId="Web-{C12008DE-B5B1-C367-2915-E6D04CE9B3E4}"/>
    <pc:docChg chg="modSld">
      <pc:chgData name="Sarah Mouncher" userId="S::smouncher@swavesey.cambs.sch.uk::6dfe59bd-7432-4dda-8446-00ae5355637a" providerId="AD" clId="Web-{C12008DE-B5B1-C367-2915-E6D04CE9B3E4}" dt="2025-02-10T13:06:58.534" v="5"/>
      <pc:docMkLst>
        <pc:docMk/>
      </pc:docMkLst>
      <pc:sldChg chg="addSp">
        <pc:chgData name="Sarah Mouncher" userId="S::smouncher@swavesey.cambs.sch.uk::6dfe59bd-7432-4dda-8446-00ae5355637a" providerId="AD" clId="Web-{C12008DE-B5B1-C367-2915-E6D04CE9B3E4}" dt="2025-02-10T13:06:58.534" v="5"/>
        <pc:sldMkLst>
          <pc:docMk/>
          <pc:sldMk cId="0" sldId="256"/>
        </pc:sldMkLst>
        <pc:inkChg chg="add">
          <ac:chgData name="Sarah Mouncher" userId="S::smouncher@swavesey.cambs.sch.uk::6dfe59bd-7432-4dda-8446-00ae5355637a" providerId="AD" clId="Web-{C12008DE-B5B1-C367-2915-E6D04CE9B3E4}" dt="2025-02-10T13:06:55.128" v="0"/>
          <ac:inkMkLst>
            <pc:docMk/>
            <pc:sldMk cId="0" sldId="256"/>
            <ac:inkMk id="2" creationId="{D7755EB6-0132-1C80-5406-CF20CC54A169}"/>
          </ac:inkMkLst>
        </pc:inkChg>
        <pc:inkChg chg="add">
          <ac:chgData name="Sarah Mouncher" userId="S::smouncher@swavesey.cambs.sch.uk::6dfe59bd-7432-4dda-8446-00ae5355637a" providerId="AD" clId="Web-{C12008DE-B5B1-C367-2915-E6D04CE9B3E4}" dt="2025-02-10T13:06:56.800" v="1"/>
          <ac:inkMkLst>
            <pc:docMk/>
            <pc:sldMk cId="0" sldId="256"/>
            <ac:inkMk id="5" creationId="{3BEFA25A-689A-8498-C1FC-2CE626150DE8}"/>
          </ac:inkMkLst>
        </pc:inkChg>
        <pc:inkChg chg="add">
          <ac:chgData name="Sarah Mouncher" userId="S::smouncher@swavesey.cambs.sch.uk::6dfe59bd-7432-4dda-8446-00ae5355637a" providerId="AD" clId="Web-{C12008DE-B5B1-C367-2915-E6D04CE9B3E4}" dt="2025-02-10T13:06:56.800" v="2"/>
          <ac:inkMkLst>
            <pc:docMk/>
            <pc:sldMk cId="0" sldId="256"/>
            <ac:inkMk id="6" creationId="{7A34A33C-E06A-C33D-6C44-E24ECAE04AEF}"/>
          </ac:inkMkLst>
        </pc:inkChg>
        <pc:inkChg chg="add">
          <ac:chgData name="Sarah Mouncher" userId="S::smouncher@swavesey.cambs.sch.uk::6dfe59bd-7432-4dda-8446-00ae5355637a" providerId="AD" clId="Web-{C12008DE-B5B1-C367-2915-E6D04CE9B3E4}" dt="2025-02-10T13:06:56.815" v="3"/>
          <ac:inkMkLst>
            <pc:docMk/>
            <pc:sldMk cId="0" sldId="256"/>
            <ac:inkMk id="7" creationId="{E70EC75A-1275-D4FF-7CA7-B5FCBEF6B2F1}"/>
          </ac:inkMkLst>
        </pc:inkChg>
        <pc:inkChg chg="add">
          <ac:chgData name="Sarah Mouncher" userId="S::smouncher@swavesey.cambs.sch.uk::6dfe59bd-7432-4dda-8446-00ae5355637a" providerId="AD" clId="Web-{C12008DE-B5B1-C367-2915-E6D04CE9B3E4}" dt="2025-02-10T13:06:56.815" v="4"/>
          <ac:inkMkLst>
            <pc:docMk/>
            <pc:sldMk cId="0" sldId="256"/>
            <ac:inkMk id="8" creationId="{C0962437-ED3C-BCE4-A41C-0467261FB30A}"/>
          </ac:inkMkLst>
        </pc:inkChg>
        <pc:inkChg chg="add">
          <ac:chgData name="Sarah Mouncher" userId="S::smouncher@swavesey.cambs.sch.uk::6dfe59bd-7432-4dda-8446-00ae5355637a" providerId="AD" clId="Web-{C12008DE-B5B1-C367-2915-E6D04CE9B3E4}" dt="2025-02-10T13:06:58.534" v="5"/>
          <ac:inkMkLst>
            <pc:docMk/>
            <pc:sldMk cId="0" sldId="256"/>
            <ac:inkMk id="9" creationId="{50FFB341-E4A6-5692-E341-7B16AC7D2444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02-10T13:07:45.13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2565 13546 16383 0 0,'-4'0'0'0'0,"-12"0"0"0"0,-18-5 0 0 0,-11-1 0 0 0,0-1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02-10T13:07:45.13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1386 13224 16383 0 0,'0'0'0'0'0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02-10T13:07:45.13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1662 13309 16383 0 0,'0'0'0'0'0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02-10T13:07:45.13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1937 13414 16383 0 0,'5'0'0'0'0,"6"0"0"0"0,6 0 0 0 0,5 0 0 0 0,4 0 0 0 0,2 0 0 0 0,1 0 0 0 0,-5 0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02-10T13:07:45.13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2148 13414 16383 0 0,'0'0'0'0'0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02-10T13:07:45.13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2440 13980 16383 0 0,'4'0'0'0'0,"-2"0"0"0"0,-7 0 0 0 0,-7 0 0 0 0,-2-9 0 0 0,1-9 0 0 0,-1-1 0 0 0,1 4 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911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6990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062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710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370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290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3622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102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28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505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4562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742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51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8866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576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3638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173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4120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6744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084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4799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0667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965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2" type="tx">
  <p:cSld name="TITLE_AND_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>
  <p:cSld name="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15" descr="PADD_TexturesBackground_07.jpg"/>
          <p:cNvPicPr preferRelativeResize="0"/>
          <p:nvPr/>
        </p:nvPicPr>
        <p:blipFill rotWithShape="1">
          <a:blip r:embed="rId2">
            <a:alphaModFix/>
          </a:blip>
          <a:srcRect t="18886"/>
          <a:stretch/>
        </p:blipFill>
        <p:spPr>
          <a:xfrm>
            <a:off x="-21155" y="0"/>
            <a:ext cx="12234310" cy="7017096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15"/>
          <p:cNvSpPr txBox="1">
            <a:spLocks noGrp="1"/>
          </p:cNvSpPr>
          <p:nvPr>
            <p:ph type="sldNum" idx="12"/>
          </p:nvPr>
        </p:nvSpPr>
        <p:spPr>
          <a:xfrm>
            <a:off x="480000" y="6386364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mple copy">
  <p:cSld name="Simple copy">
    <p:bg>
      <p:bgPr>
        <a:solidFill>
          <a:srgbClr val="FFFFFF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1">
  <p:cSld name="Title 1">
    <p:bg>
      <p:bgPr>
        <a:solidFill>
          <a:srgbClr val="FFFFFF">
            <a:alpha val="96078"/>
          </a:srgbClr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17" descr="Picture 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7"/>
          <p:cNvSpPr txBox="1">
            <a:spLocks noGrp="1"/>
          </p:cNvSpPr>
          <p:nvPr>
            <p:ph type="title"/>
          </p:nvPr>
        </p:nvSpPr>
        <p:spPr>
          <a:xfrm>
            <a:off x="0" y="5234399"/>
            <a:ext cx="9756058" cy="745576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  <a:defRPr sz="4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7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Any questions">
  <p:cSld name="1_Any questions">
    <p:bg>
      <p:bgPr>
        <a:solidFill>
          <a:srgbClr val="FFFFFF">
            <a:alpha val="96078"/>
          </a:srgbClr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18" descr="Picture 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p18"/>
          <p:cNvSpPr txBox="1">
            <a:spLocks noGrp="1"/>
          </p:cNvSpPr>
          <p:nvPr>
            <p:ph type="title"/>
          </p:nvPr>
        </p:nvSpPr>
        <p:spPr>
          <a:xfrm>
            <a:off x="-3" y="5167888"/>
            <a:ext cx="8219665" cy="1022574"/>
          </a:xfrm>
          <a:prstGeom prst="rect">
            <a:avLst/>
          </a:prstGeom>
          <a:solidFill>
            <a:srgbClr val="000000">
              <a:alpha val="69019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  <a:defRPr sz="6000" cap="none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EE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>
            <a:spLocks noGrp="1"/>
          </p:cNvSpPr>
          <p:nvPr>
            <p:ph type="title"/>
          </p:nvPr>
        </p:nvSpPr>
        <p:spPr>
          <a:xfrm>
            <a:off x="359999" y="261443"/>
            <a:ext cx="11247589" cy="877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2"/>
          <p:cNvSpPr txBox="1">
            <a:spLocks noGrp="1"/>
          </p:cNvSpPr>
          <p:nvPr>
            <p:ph type="body" idx="1"/>
          </p:nvPr>
        </p:nvSpPr>
        <p:spPr>
          <a:xfrm>
            <a:off x="6805083" y="2438400"/>
            <a:ext cx="4775201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2"/>
          <p:cNvSpPr txBox="1">
            <a:spLocks noGrp="1"/>
          </p:cNvSpPr>
          <p:nvPr>
            <p:ph type="sldNum" idx="12"/>
          </p:nvPr>
        </p:nvSpPr>
        <p:spPr>
          <a:xfrm>
            <a:off x="480000" y="6386364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13" Type="http://schemas.openxmlformats.org/officeDocument/2006/relationships/customXml" Target="../ink/ink5.xml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11" Type="http://schemas.openxmlformats.org/officeDocument/2006/relationships/customXml" Target="../ink/ink4.xml"/><Relationship Id="rId5" Type="http://schemas.openxmlformats.org/officeDocument/2006/relationships/image" Target="../media/image6.png"/><Relationship Id="rId15" Type="http://schemas.openxmlformats.org/officeDocument/2006/relationships/image" Target="../media/image10.png"/><Relationship Id="rId10" Type="http://schemas.openxmlformats.org/officeDocument/2006/relationships/customXml" Target="../ink/ink3.xml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customXml" Target="../ink/ink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child drawing with a marker&#10;&#10;Description automatically generated">
            <a:extLst>
              <a:ext uri="{FF2B5EF4-FFF2-40B4-BE49-F238E27FC236}">
                <a16:creationId xmlns:a16="http://schemas.microsoft.com/office/drawing/2014/main" id="{1A3304CB-3B03-0532-24DB-D661957692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48" t="44" r="7466" b="-158"/>
          <a:stretch/>
        </p:blipFill>
        <p:spPr>
          <a:xfrm>
            <a:off x="5049433" y="505"/>
            <a:ext cx="7151110" cy="688945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BF06A4-1D00-CF1F-6B6A-195CDDAA677D}"/>
              </a:ext>
            </a:extLst>
          </p:cNvPr>
          <p:cNvSpPr/>
          <p:nvPr/>
        </p:nvSpPr>
        <p:spPr>
          <a:xfrm>
            <a:off x="10193360" y="3929"/>
            <a:ext cx="857916" cy="5754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Google Shape;32;p1"/>
          <p:cNvSpPr txBox="1"/>
          <p:nvPr/>
        </p:nvSpPr>
        <p:spPr>
          <a:xfrm rot="-5400000">
            <a:off x="11228175" y="797900"/>
            <a:ext cx="13398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GB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© UNICEF/Al-Safadi</a:t>
            </a:r>
            <a:endParaRPr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" name="Google Shape;33;p1"/>
          <p:cNvGrpSpPr/>
          <p:nvPr/>
        </p:nvGrpSpPr>
        <p:grpSpPr>
          <a:xfrm>
            <a:off x="-13787" y="5803096"/>
            <a:ext cx="4644835" cy="1060804"/>
            <a:chOff x="6481619" y="6165005"/>
            <a:chExt cx="3053176" cy="698832"/>
          </a:xfrm>
        </p:grpSpPr>
        <p:sp>
          <p:nvSpPr>
            <p:cNvPr id="34" name="Google Shape;34;p1"/>
            <p:cNvSpPr/>
            <p:nvPr/>
          </p:nvSpPr>
          <p:spPr>
            <a:xfrm>
              <a:off x="6485532" y="6459415"/>
              <a:ext cx="3049263" cy="40442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1"/>
            <p:cNvSpPr/>
            <p:nvPr/>
          </p:nvSpPr>
          <p:spPr>
            <a:xfrm>
              <a:off x="6481619" y="6165005"/>
              <a:ext cx="1849500" cy="3834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6" name="Google Shape;36;p1" descr="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7898" y="5419550"/>
            <a:ext cx="4136921" cy="188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1" descr="A blue sign with white text&#10;&#10;Description automatically generated"/>
          <p:cNvPicPr preferRelativeResize="0"/>
          <p:nvPr/>
        </p:nvPicPr>
        <p:blipFill rotWithShape="1">
          <a:blip r:embed="rId5"/>
          <a:srcRect/>
          <a:stretch/>
        </p:blipFill>
        <p:spPr>
          <a:xfrm>
            <a:off x="10358319" y="0"/>
            <a:ext cx="1831302" cy="1831302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1"/>
          <p:cNvSpPr/>
          <p:nvPr/>
        </p:nvSpPr>
        <p:spPr>
          <a:xfrm>
            <a:off x="141675" y="293450"/>
            <a:ext cx="3388281" cy="782700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1"/>
          <p:cNvSpPr txBox="1"/>
          <p:nvPr/>
        </p:nvSpPr>
        <p:spPr>
          <a:xfrm>
            <a:off x="262652" y="288121"/>
            <a:ext cx="5178472" cy="3637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>
              <a:lnSpc>
                <a:spcPct val="90000"/>
              </a:lnSpc>
              <a:buClr>
                <a:srgbClr val="FFFFFF"/>
              </a:buClr>
              <a:buSzPts val="5400"/>
            </a:pPr>
            <a:r>
              <a:rPr lang="en-GB" sz="4600">
                <a:solidFill>
                  <a:schemeClr val="bg1"/>
                </a:solidFill>
                <a:latin typeface="Arial Black"/>
                <a:sym typeface="Arial"/>
              </a:rPr>
              <a:t>ACTIVITY </a:t>
            </a:r>
            <a:r>
              <a:rPr lang="en-GB" sz="4600">
                <a:solidFill>
                  <a:schemeClr val="bg1"/>
                </a:solidFill>
                <a:latin typeface="Arial Black"/>
              </a:rPr>
              <a:t>2</a:t>
            </a:r>
            <a:r>
              <a:rPr lang="en-GB" sz="4600" i="0" u="none" strike="noStrike" cap="none">
                <a:solidFill>
                  <a:schemeClr val="bg1"/>
                </a:solidFill>
                <a:latin typeface="Arial Black"/>
                <a:sym typeface="Arial"/>
              </a:rPr>
              <a:t> </a:t>
            </a:r>
            <a:br>
              <a:rPr lang="en-GB" sz="4600" i="0" u="none" strike="noStrike" cap="none">
                <a:solidFill>
                  <a:schemeClr val="bg1"/>
                </a:solidFill>
                <a:latin typeface="Arial Black"/>
              </a:rPr>
            </a:br>
            <a:r>
              <a:rPr lang="en-GB" sz="4000">
                <a:latin typeface="Arial Black"/>
              </a:rPr>
              <a:t>HOW IS </a:t>
            </a:r>
            <a:br>
              <a:rPr lang="en-GB" sz="4000">
                <a:latin typeface="Arial Black"/>
              </a:rPr>
            </a:br>
            <a:r>
              <a:rPr lang="en-GB" sz="4000">
                <a:latin typeface="Arial Black"/>
              </a:rPr>
              <a:t>THE UK </a:t>
            </a:r>
            <a:br>
              <a:rPr lang="en-GB" sz="4000">
                <a:latin typeface="Arial Black"/>
              </a:rPr>
            </a:br>
            <a:r>
              <a:rPr lang="en-GB" sz="4000">
                <a:latin typeface="Arial Black"/>
              </a:rPr>
              <a:t>PROTECTING</a:t>
            </a:r>
            <a:br>
              <a:rPr lang="en-GB" sz="4000">
                <a:latin typeface="Arial Black"/>
              </a:rPr>
            </a:br>
            <a:r>
              <a:rPr lang="en-GB" sz="4000">
                <a:latin typeface="Arial Black"/>
              </a:rPr>
              <a:t>CHILDREN’S</a:t>
            </a:r>
            <a:br>
              <a:rPr lang="en-GB" sz="4000">
                <a:latin typeface="Arial Black"/>
              </a:rPr>
            </a:br>
            <a:r>
              <a:rPr lang="en-GB" sz="4000">
                <a:latin typeface="Arial Black"/>
              </a:rPr>
              <a:t>RIGHTS? </a:t>
            </a:r>
            <a:endParaRPr lang="en-GB" sz="4000">
              <a:solidFill>
                <a:srgbClr val="FFFFFF"/>
              </a:solidFill>
              <a:latin typeface="Arial Black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48B63406-4D90-0729-FAEC-72B8E60F8695}"/>
              </a:ext>
            </a:extLst>
          </p:cNvPr>
          <p:cNvSpPr txBox="1"/>
          <p:nvPr/>
        </p:nvSpPr>
        <p:spPr>
          <a:xfrm>
            <a:off x="278239" y="5153487"/>
            <a:ext cx="4092703" cy="2616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100">
                <a:solidFill>
                  <a:srgbClr val="474747"/>
                </a:solidFill>
              </a:rPr>
              <a:t>Students at a Gold Rights Respecting School in London.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970DDF-9CB9-14C3-F64E-1878987A98D5}"/>
              </a:ext>
            </a:extLst>
          </p:cNvPr>
          <p:cNvSpPr txBox="1"/>
          <p:nvPr/>
        </p:nvSpPr>
        <p:spPr>
          <a:xfrm rot="16200000">
            <a:off x="11153960" y="4837072"/>
            <a:ext cx="1790700" cy="215444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800">
                <a:solidFill>
                  <a:schemeClr val="bg1"/>
                </a:solidFill>
              </a:rPr>
              <a:t>© UNICEF/Dawe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7755EB6-0132-1C80-5406-CF20CC54A169}"/>
                  </a:ext>
                </a:extLst>
              </p14:cNvPr>
              <p14:cNvContentPartPr/>
              <p14:nvPr/>
            </p14:nvContentPartPr>
            <p14:xfrm>
              <a:off x="-844376" y="5960244"/>
              <a:ext cx="51896" cy="127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7755EB6-0132-1C80-5406-CF20CC54A16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862271" y="5926823"/>
                <a:ext cx="87328" cy="788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3BEFA25A-689A-8498-C1FC-2CE626150DE8}"/>
                  </a:ext>
                </a:extLst>
              </p14:cNvPr>
              <p14:cNvContentPartPr/>
              <p14:nvPr/>
            </p14:nvContentPartPr>
            <p14:xfrm>
              <a:off x="-1341119" y="5814060"/>
              <a:ext cx="12700" cy="127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3BEFA25A-689A-8498-C1FC-2CE626150DE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976119" y="5179060"/>
                <a:ext cx="1270000" cy="1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A34A33C-E06A-C33D-6C44-E24ECAE04AEF}"/>
                  </a:ext>
                </a:extLst>
              </p14:cNvPr>
              <p14:cNvContentPartPr/>
              <p14:nvPr/>
            </p14:nvContentPartPr>
            <p14:xfrm>
              <a:off x="-1209040" y="5854700"/>
              <a:ext cx="12700" cy="1270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A34A33C-E06A-C33D-6C44-E24ECAE04AE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844040" y="5219700"/>
                <a:ext cx="1270000" cy="1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E70EC75A-1275-D4FF-7CA7-B5FCBEF6B2F1}"/>
                  </a:ext>
                </a:extLst>
              </p14:cNvPr>
              <p14:cNvContentPartPr/>
              <p14:nvPr/>
            </p14:nvContentPartPr>
            <p14:xfrm>
              <a:off x="-1076959" y="5905499"/>
              <a:ext cx="58509" cy="1270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E70EC75A-1275-D4FF-7CA7-B5FCBEF6B2F1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-1094907" y="5270499"/>
                <a:ext cx="94045" cy="1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C0962437-ED3C-BCE4-A41C-0467261FB30A}"/>
                  </a:ext>
                </a:extLst>
              </p14:cNvPr>
              <p14:cNvContentPartPr/>
              <p14:nvPr/>
            </p14:nvContentPartPr>
            <p14:xfrm>
              <a:off x="-975359" y="5905499"/>
              <a:ext cx="12700" cy="1270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C0962437-ED3C-BCE4-A41C-0467261FB30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610359" y="5270499"/>
                <a:ext cx="1270000" cy="127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FFB341-E4A6-5692-E341-7B16AC7D2444}"/>
                  </a:ext>
                </a:extLst>
              </p14:cNvPr>
              <p14:cNvContentPartPr/>
              <p14:nvPr/>
            </p14:nvContentPartPr>
            <p14:xfrm>
              <a:off x="-866397" y="6147479"/>
              <a:ext cx="25415" cy="2218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FFB341-E4A6-5692-E341-7B16AC7D244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-884046" y="6129592"/>
                <a:ext cx="60361" cy="57596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1401425"/>
            <a:ext cx="3940504" cy="5455671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243;g259085a5d11_0_9">
            <a:extLst>
              <a:ext uri="{FF2B5EF4-FFF2-40B4-BE49-F238E27FC236}">
                <a16:creationId xmlns:a16="http://schemas.microsoft.com/office/drawing/2014/main" id="{929896C5-FB25-FB3E-69C2-AD488BB48FA0}"/>
              </a:ext>
            </a:extLst>
          </p:cNvPr>
          <p:cNvSpPr/>
          <p:nvPr/>
        </p:nvSpPr>
        <p:spPr>
          <a:xfrm>
            <a:off x="0" y="-654"/>
            <a:ext cx="3940504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Arrow: Up 2">
            <a:extLst>
              <a:ext uri="{FF2B5EF4-FFF2-40B4-BE49-F238E27FC236}">
                <a16:creationId xmlns:a16="http://schemas.microsoft.com/office/drawing/2014/main" id="{05E1FCD7-173B-9E05-BFEC-7B1C4E7B0A3B}"/>
              </a:ext>
            </a:extLst>
          </p:cNvPr>
          <p:cNvSpPr/>
          <p:nvPr/>
        </p:nvSpPr>
        <p:spPr>
          <a:xfrm>
            <a:off x="4736929" y="2514086"/>
            <a:ext cx="3275724" cy="4344275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Arial"/>
            </a:endParaRP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272CFE7F-B1D8-7870-1F87-E356246DB5B4}"/>
              </a:ext>
            </a:extLst>
          </p:cNvPr>
          <p:cNvSpPr/>
          <p:nvPr/>
        </p:nvSpPr>
        <p:spPr>
          <a:xfrm>
            <a:off x="8027275" y="0"/>
            <a:ext cx="3402724" cy="4795344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Google Shape;40;p1">
            <a:extLst>
              <a:ext uri="{FF2B5EF4-FFF2-40B4-BE49-F238E27FC236}">
                <a16:creationId xmlns:a16="http://schemas.microsoft.com/office/drawing/2014/main" id="{C0533B4C-6C6A-8F4C-3182-52B653284B78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13585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0228"/>
            <a:ext cx="3940504" cy="6867324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6475046" cy="34778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>
                <a:solidFill>
                  <a:schemeClr val="bg1"/>
                </a:solidFill>
              </a:rPr>
              <a:t>The health service has a scheme to make sure all children get the immunisations they need to stay healthy. </a:t>
            </a:r>
            <a:r>
              <a:rPr lang="en-US" sz="4400" b="1">
                <a:solidFill>
                  <a:schemeClr val="bg1"/>
                </a:solidFill>
                <a:ea typeface="Calibri"/>
                <a:cs typeface="Calibri"/>
              </a:rPr>
              <a:t> </a:t>
            </a:r>
            <a:endParaRPr lang="en-US" sz="4400" b="1">
              <a:solidFill>
                <a:schemeClr val="bg1"/>
              </a:solidFill>
            </a:endParaRPr>
          </a:p>
        </p:txBody>
      </p:sp>
      <p:sp>
        <p:nvSpPr>
          <p:cNvPr id="8" name="Google Shape;40;p1">
            <a:extLst>
              <a:ext uri="{FF2B5EF4-FFF2-40B4-BE49-F238E27FC236}">
                <a16:creationId xmlns:a16="http://schemas.microsoft.com/office/drawing/2014/main" id="{D75F9D16-3745-487D-A551-87B9B13BF164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4150539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0228"/>
            <a:ext cx="3940504" cy="6867324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6475046" cy="34778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>
                <a:solidFill>
                  <a:schemeClr val="bg1"/>
                </a:solidFill>
                <a:latin typeface="Roboto Bold"/>
              </a:rPr>
              <a:t>The health service has a scheme to make sure all children get the immunisations they need to stay healthy. </a:t>
            </a:r>
            <a:r>
              <a:rPr lang="en-US" sz="4400" b="1">
                <a:solidFill>
                  <a:schemeClr val="bg1"/>
                </a:solidFill>
                <a:latin typeface="Roboto Bold"/>
                <a:ea typeface="Calibri"/>
                <a:cs typeface="Calibri"/>
              </a:rPr>
              <a:t> </a:t>
            </a:r>
            <a:endParaRPr lang="en-US" sz="4400" b="1">
              <a:solidFill>
                <a:schemeClr val="bg1"/>
              </a:solidFill>
              <a:latin typeface="Roboto Bold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AF376034-B97F-84A8-7088-5A562E16ABCB}"/>
              </a:ext>
            </a:extLst>
          </p:cNvPr>
          <p:cNvSpPr txBox="1"/>
          <p:nvPr/>
        </p:nvSpPr>
        <p:spPr>
          <a:xfrm>
            <a:off x="1215152" y="256549"/>
            <a:ext cx="3677816" cy="1144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>
              <a:lnSpc>
                <a:spcPct val="90000"/>
              </a:lnSpc>
            </a:pPr>
            <a:r>
              <a:rPr lang="en-GB" sz="6600">
                <a:latin typeface="Arial Black"/>
              </a:rPr>
              <a:t>UP!</a:t>
            </a:r>
            <a:endParaRPr lang="en-US"/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id="{BAFB8BA2-8AB0-8C6F-AA66-1055556EBBDC}"/>
              </a:ext>
            </a:extLst>
          </p:cNvPr>
          <p:cNvSpPr/>
          <p:nvPr/>
        </p:nvSpPr>
        <p:spPr>
          <a:xfrm>
            <a:off x="503791" y="2495349"/>
            <a:ext cx="2936134" cy="4362138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9045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668963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 b="1">
                <a:solidFill>
                  <a:schemeClr val="bg1"/>
                </a:solidFill>
              </a:rPr>
              <a:t>Children in some regions aren't able to go to school.</a:t>
            </a:r>
            <a:endParaRPr lang="en-US" sz="4800" b="1">
              <a:solidFill>
                <a:schemeClr val="bg1"/>
              </a:solidFill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F9E45DCA-8E55-B55F-13AA-FC2F9A97BB4C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423116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668963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 b="1">
                <a:solidFill>
                  <a:schemeClr val="bg1"/>
                </a:solidFill>
              </a:rPr>
              <a:t>Children in some regions aren't able to go to school.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61805674-933A-4CDA-D1A0-7472F8E92397}"/>
              </a:ext>
            </a:extLst>
          </p:cNvPr>
          <p:cNvSpPr txBox="1"/>
          <p:nvPr/>
        </p:nvSpPr>
        <p:spPr>
          <a:xfrm>
            <a:off x="714734" y="5519806"/>
            <a:ext cx="3677816" cy="1144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>
              <a:lnSpc>
                <a:spcPct val="90000"/>
              </a:lnSpc>
            </a:pPr>
            <a:r>
              <a:rPr lang="en-GB" sz="6600">
                <a:latin typeface="Roboto Black"/>
              </a:rPr>
              <a:t>Down</a:t>
            </a:r>
            <a:endParaRPr lang="en-US"/>
          </a:p>
        </p:txBody>
      </p:sp>
      <p:sp>
        <p:nvSpPr>
          <p:cNvPr id="8" name="Arrow: Up 7">
            <a:extLst>
              <a:ext uri="{FF2B5EF4-FFF2-40B4-BE49-F238E27FC236}">
                <a16:creationId xmlns:a16="http://schemas.microsoft.com/office/drawing/2014/main" id="{7B8659E5-252E-E0E2-DACB-3F9C7A1554E1}"/>
              </a:ext>
            </a:extLst>
          </p:cNvPr>
          <p:cNvSpPr/>
          <p:nvPr/>
        </p:nvSpPr>
        <p:spPr>
          <a:xfrm rot="10800000">
            <a:off x="850671" y="-616"/>
            <a:ext cx="2196880" cy="3873092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56300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6015219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>
                <a:solidFill>
                  <a:schemeClr val="bg1"/>
                </a:solidFill>
              </a:rPr>
              <a:t>Pollution is hurting children’s health...  </a:t>
            </a:r>
            <a:endParaRPr lang="en-US" sz="4000" b="1">
              <a:solidFill>
                <a:schemeClr val="bg1"/>
              </a:solidFill>
            </a:endParaRPr>
          </a:p>
          <a:p>
            <a:endParaRPr lang="en-GB" sz="4000" b="1"/>
          </a:p>
          <a:p>
            <a:r>
              <a:rPr lang="en-GB" sz="4000" b="1">
                <a:solidFill>
                  <a:schemeClr val="bg1"/>
                </a:solidFill>
              </a:rPr>
              <a:t>...but the government is making changes to create clean air laws.</a:t>
            </a:r>
            <a:endParaRPr lang="en-US" sz="4000" b="1">
              <a:solidFill>
                <a:schemeClr val="bg1"/>
              </a:solidFill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BBA8375B-DAB1-9ADD-73E1-2E90D37C7244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475890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61805674-933A-4CDA-D1A0-7472F8E92397}"/>
              </a:ext>
            </a:extLst>
          </p:cNvPr>
          <p:cNvSpPr txBox="1"/>
          <p:nvPr/>
        </p:nvSpPr>
        <p:spPr>
          <a:xfrm>
            <a:off x="714734" y="5519806"/>
            <a:ext cx="3677816" cy="1061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/>
            <a:r>
              <a:rPr lang="en-GB" sz="5400">
                <a:latin typeface="Arial Black"/>
              </a:rPr>
              <a:t>DOWN</a:t>
            </a:r>
          </a:p>
        </p:txBody>
      </p:sp>
      <p:sp>
        <p:nvSpPr>
          <p:cNvPr id="8" name="Arrow: Up 7">
            <a:extLst>
              <a:ext uri="{FF2B5EF4-FFF2-40B4-BE49-F238E27FC236}">
                <a16:creationId xmlns:a16="http://schemas.microsoft.com/office/drawing/2014/main" id="{7B8659E5-252E-E0E2-DACB-3F9C7A1554E1}"/>
              </a:ext>
            </a:extLst>
          </p:cNvPr>
          <p:cNvSpPr/>
          <p:nvPr/>
        </p:nvSpPr>
        <p:spPr>
          <a:xfrm rot="10800000">
            <a:off x="850671" y="-616"/>
            <a:ext cx="2196880" cy="3873092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6362F4-B2D9-9A36-8C90-E4C468066118}"/>
              </a:ext>
            </a:extLst>
          </p:cNvPr>
          <p:cNvSpPr txBox="1"/>
          <p:nvPr/>
        </p:nvSpPr>
        <p:spPr>
          <a:xfrm>
            <a:off x="4939323" y="1866901"/>
            <a:ext cx="6015219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>
                <a:solidFill>
                  <a:schemeClr val="bg1"/>
                </a:solidFill>
              </a:rPr>
              <a:t>Pollution is hurting children’s health... </a:t>
            </a:r>
            <a:endParaRPr lang="en-US" sz="40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85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0228"/>
            <a:ext cx="3940504" cy="6867324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AF376034-B97F-84A8-7088-5A562E16ABCB}"/>
              </a:ext>
            </a:extLst>
          </p:cNvPr>
          <p:cNvSpPr txBox="1"/>
          <p:nvPr/>
        </p:nvSpPr>
        <p:spPr>
          <a:xfrm>
            <a:off x="1215152" y="256549"/>
            <a:ext cx="3677816" cy="2160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/>
            <a:r>
              <a:rPr lang="en-GB" sz="6600">
                <a:latin typeface="Arial Black"/>
              </a:rPr>
              <a:t>UP!</a:t>
            </a:r>
          </a:p>
          <a:p>
            <a:pPr lvl="1">
              <a:lnSpc>
                <a:spcPct val="90000"/>
              </a:lnSpc>
            </a:pPr>
            <a:endParaRPr lang="en-GB" sz="6600">
              <a:latin typeface="Roboto Black"/>
            </a:endParaRPr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id="{BAFB8BA2-8AB0-8C6F-AA66-1055556EBBDC}"/>
              </a:ext>
            </a:extLst>
          </p:cNvPr>
          <p:cNvSpPr/>
          <p:nvPr/>
        </p:nvSpPr>
        <p:spPr>
          <a:xfrm>
            <a:off x="503791" y="2495349"/>
            <a:ext cx="2936134" cy="4362138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DC867D-5D38-5E46-9680-3B7A617D91EE}"/>
              </a:ext>
            </a:extLst>
          </p:cNvPr>
          <p:cNvSpPr txBox="1"/>
          <p:nvPr/>
        </p:nvSpPr>
        <p:spPr>
          <a:xfrm>
            <a:off x="4939323" y="1866901"/>
            <a:ext cx="6015219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>
                <a:solidFill>
                  <a:schemeClr val="bg1"/>
                </a:solidFill>
              </a:rPr>
              <a:t>...but the government is making changes to create clean air laws.</a:t>
            </a:r>
            <a:endParaRPr lang="en-US" sz="40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91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6677453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solidFill>
                  <a:schemeClr val="bg1"/>
                </a:solidFill>
              </a:rPr>
              <a:t>The government offers mental health care to children to keep children well... </a:t>
            </a:r>
            <a:endParaRPr lang="en-US" sz="3600" b="1">
              <a:solidFill>
                <a:schemeClr val="bg1"/>
              </a:solidFill>
            </a:endParaRPr>
          </a:p>
          <a:p>
            <a:endParaRPr lang="en-GB" sz="3600" b="1"/>
          </a:p>
          <a:p>
            <a:r>
              <a:rPr lang="en-GB" sz="3600" b="1">
                <a:solidFill>
                  <a:schemeClr val="bg1"/>
                </a:solidFill>
              </a:rPr>
              <a:t>...but services aren’t always available soon enough for everyone who needs them.</a:t>
            </a:r>
            <a:endParaRPr lang="en-US" sz="3600" b="1">
              <a:solidFill>
                <a:schemeClr val="bg1"/>
              </a:solidFill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740B0086-FEFC-7735-7719-3C7D89189E52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5410926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0228"/>
            <a:ext cx="3940504" cy="6867324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AF376034-B97F-84A8-7088-5A562E16ABCB}"/>
              </a:ext>
            </a:extLst>
          </p:cNvPr>
          <p:cNvSpPr txBox="1"/>
          <p:nvPr/>
        </p:nvSpPr>
        <p:spPr>
          <a:xfrm>
            <a:off x="1215152" y="256549"/>
            <a:ext cx="3677816" cy="2160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/>
            <a:r>
              <a:rPr lang="en-GB" sz="6600">
                <a:latin typeface="Arial Black"/>
              </a:rPr>
              <a:t>UP!</a:t>
            </a:r>
          </a:p>
          <a:p>
            <a:pPr lvl="1">
              <a:lnSpc>
                <a:spcPct val="90000"/>
              </a:lnSpc>
            </a:pPr>
            <a:endParaRPr lang="en-GB" sz="6600">
              <a:latin typeface="Roboto Black"/>
            </a:endParaRPr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id="{BAFB8BA2-8AB0-8C6F-AA66-1055556EBBDC}"/>
              </a:ext>
            </a:extLst>
          </p:cNvPr>
          <p:cNvSpPr/>
          <p:nvPr/>
        </p:nvSpPr>
        <p:spPr>
          <a:xfrm>
            <a:off x="503791" y="2495349"/>
            <a:ext cx="2936134" cy="4362138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5A6362F4-B2D9-9A36-8C90-E4C468066118}"/>
              </a:ext>
            </a:extLst>
          </p:cNvPr>
          <p:cNvSpPr txBox="1"/>
          <p:nvPr/>
        </p:nvSpPr>
        <p:spPr>
          <a:xfrm>
            <a:off x="4939323" y="1918127"/>
            <a:ext cx="6796429" cy="175432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600" b="1">
                <a:solidFill>
                  <a:schemeClr val="bg1"/>
                </a:solidFill>
              </a:rPr>
              <a:t>The government offers mental health care to children to keep children well...</a:t>
            </a:r>
            <a:endParaRPr lang="en-US" sz="3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31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8">
            <a:extLst>
              <a:ext uri="{FF2B5EF4-FFF2-40B4-BE49-F238E27FC236}">
                <a16:creationId xmlns:a16="http://schemas.microsoft.com/office/drawing/2014/main" id="{7BDC867D-5D38-5E46-9680-3B7A617D91EE}"/>
              </a:ext>
            </a:extLst>
          </p:cNvPr>
          <p:cNvSpPr txBox="1"/>
          <p:nvPr/>
        </p:nvSpPr>
        <p:spPr>
          <a:xfrm>
            <a:off x="4939323" y="1866901"/>
            <a:ext cx="6015219" cy="292387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600" b="1">
                <a:solidFill>
                  <a:schemeClr val="bg1"/>
                </a:solidFill>
              </a:rPr>
              <a:t>...but services aren’t always available soon enough for everyone who needs them.</a:t>
            </a:r>
            <a:endParaRPr lang="en-GB" sz="3600">
              <a:solidFill>
                <a:schemeClr val="bg1"/>
              </a:solidFill>
            </a:endParaRPr>
          </a:p>
          <a:p>
            <a:endParaRPr lang="en-GB" sz="4000" b="1">
              <a:solidFill>
                <a:schemeClr val="bg1"/>
              </a:solidFill>
            </a:endParaRPr>
          </a:p>
        </p:txBody>
      </p:sp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61805674-933A-4CDA-D1A0-7472F8E92397}"/>
              </a:ext>
            </a:extLst>
          </p:cNvPr>
          <p:cNvSpPr txBox="1"/>
          <p:nvPr/>
        </p:nvSpPr>
        <p:spPr>
          <a:xfrm>
            <a:off x="714734" y="5519806"/>
            <a:ext cx="3677816" cy="1061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/>
            <a:r>
              <a:rPr lang="en-GB" sz="5400">
                <a:latin typeface="Arial Black"/>
              </a:rPr>
              <a:t>DOWN</a:t>
            </a:r>
          </a:p>
        </p:txBody>
      </p:sp>
      <p:sp>
        <p:nvSpPr>
          <p:cNvPr id="8" name="Arrow: Up 7">
            <a:extLst>
              <a:ext uri="{FF2B5EF4-FFF2-40B4-BE49-F238E27FC236}">
                <a16:creationId xmlns:a16="http://schemas.microsoft.com/office/drawing/2014/main" id="{7B8659E5-252E-E0E2-DACB-3F9C7A1554E1}"/>
              </a:ext>
            </a:extLst>
          </p:cNvPr>
          <p:cNvSpPr/>
          <p:nvPr/>
        </p:nvSpPr>
        <p:spPr>
          <a:xfrm rot="10800000">
            <a:off x="850671" y="-616"/>
            <a:ext cx="2196880" cy="3873092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0448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5973084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>
                <a:solidFill>
                  <a:schemeClr val="bg1"/>
                </a:solidFill>
              </a:rPr>
              <a:t>My community has many parks and green places for children to play.</a:t>
            </a:r>
            <a:r>
              <a:rPr lang="en-GB" sz="3600">
                <a:solidFill>
                  <a:schemeClr val="bg1"/>
                </a:solidFill>
              </a:rPr>
              <a:t> 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B78A9CD9-1CBF-88B9-0C37-55D8BBE8965F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54868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0228"/>
            <a:ext cx="3940504" cy="6867324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AF376034-B97F-84A8-7088-5A562E16ABCB}"/>
              </a:ext>
            </a:extLst>
          </p:cNvPr>
          <p:cNvSpPr txBox="1"/>
          <p:nvPr/>
        </p:nvSpPr>
        <p:spPr>
          <a:xfrm>
            <a:off x="1215152" y="256549"/>
            <a:ext cx="3677816" cy="2160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/>
            <a:r>
              <a:rPr lang="en-GB" sz="6600">
                <a:latin typeface="Arial Black"/>
              </a:rPr>
              <a:t>UP!</a:t>
            </a:r>
          </a:p>
          <a:p>
            <a:pPr lvl="1">
              <a:lnSpc>
                <a:spcPct val="90000"/>
              </a:lnSpc>
            </a:pPr>
            <a:endParaRPr lang="en-GB" sz="6600">
              <a:latin typeface="Roboto Black"/>
            </a:endParaRPr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id="{BAFB8BA2-8AB0-8C6F-AA66-1055556EBBDC}"/>
              </a:ext>
            </a:extLst>
          </p:cNvPr>
          <p:cNvSpPr/>
          <p:nvPr/>
        </p:nvSpPr>
        <p:spPr>
          <a:xfrm>
            <a:off x="503791" y="2495349"/>
            <a:ext cx="2936134" cy="4362138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A04BDE-A8A6-7292-AF85-F11B495A6624}"/>
              </a:ext>
            </a:extLst>
          </p:cNvPr>
          <p:cNvSpPr txBox="1"/>
          <p:nvPr/>
        </p:nvSpPr>
        <p:spPr>
          <a:xfrm>
            <a:off x="4939323" y="1866901"/>
            <a:ext cx="5973084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>
                <a:solidFill>
                  <a:schemeClr val="bg1"/>
                </a:solidFill>
              </a:rPr>
              <a:t>My community has many parks and green places for children to play.</a:t>
            </a:r>
            <a:r>
              <a:rPr lang="en-GB" sz="3600">
                <a:solidFill>
                  <a:schemeClr val="bg1"/>
                </a:solidFill>
              </a:rPr>
              <a:t> 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627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5973084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solidFill>
                  <a:schemeClr val="bg1"/>
                </a:solidFill>
              </a:rPr>
              <a:t>Children are getting sick because the water in one community is polluted and not safe to drink.</a:t>
            </a:r>
            <a:endParaRPr lang="en-US" sz="3600" b="1">
              <a:solidFill>
                <a:schemeClr val="bg1"/>
              </a:solidFill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A92BBB19-EDEE-AE7D-5C4B-3561BCDDB0B9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1705390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61805674-933A-4CDA-D1A0-7472F8E92397}"/>
              </a:ext>
            </a:extLst>
          </p:cNvPr>
          <p:cNvSpPr txBox="1"/>
          <p:nvPr/>
        </p:nvSpPr>
        <p:spPr>
          <a:xfrm>
            <a:off x="714734" y="5519806"/>
            <a:ext cx="3677816" cy="1061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/>
            <a:r>
              <a:rPr lang="en-GB" sz="5400">
                <a:latin typeface="Arial Black"/>
              </a:rPr>
              <a:t>DOWN</a:t>
            </a:r>
          </a:p>
        </p:txBody>
      </p:sp>
      <p:sp>
        <p:nvSpPr>
          <p:cNvPr id="8" name="Arrow: Up 7">
            <a:extLst>
              <a:ext uri="{FF2B5EF4-FFF2-40B4-BE49-F238E27FC236}">
                <a16:creationId xmlns:a16="http://schemas.microsoft.com/office/drawing/2014/main" id="{7B8659E5-252E-E0E2-DACB-3F9C7A1554E1}"/>
              </a:ext>
            </a:extLst>
          </p:cNvPr>
          <p:cNvSpPr/>
          <p:nvPr/>
        </p:nvSpPr>
        <p:spPr>
          <a:xfrm rot="10800000">
            <a:off x="850671" y="-616"/>
            <a:ext cx="2196880" cy="3873092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AA2679-C1C8-2FF4-62B0-CE3827A1413E}"/>
              </a:ext>
            </a:extLst>
          </p:cNvPr>
          <p:cNvSpPr txBox="1"/>
          <p:nvPr/>
        </p:nvSpPr>
        <p:spPr>
          <a:xfrm>
            <a:off x="4939323" y="1866901"/>
            <a:ext cx="5973084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solidFill>
                  <a:schemeClr val="bg1"/>
                </a:solidFill>
              </a:rPr>
              <a:t>Children are getting sick because the water in one community is polluted and not safe to drink.</a:t>
            </a:r>
            <a:endParaRPr lang="en-US" sz="36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06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40;p1">
            <a:extLst>
              <a:ext uri="{FF2B5EF4-FFF2-40B4-BE49-F238E27FC236}">
                <a16:creationId xmlns:a16="http://schemas.microsoft.com/office/drawing/2014/main" id="{3AC9939B-505F-B430-6790-B5F5A194D163}"/>
              </a:ext>
            </a:extLst>
          </p:cNvPr>
          <p:cNvSpPr txBox="1"/>
          <p:nvPr/>
        </p:nvSpPr>
        <p:spPr>
          <a:xfrm>
            <a:off x="262652" y="1868473"/>
            <a:ext cx="3677816" cy="2059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>
              <a:lnSpc>
                <a:spcPct val="90000"/>
              </a:lnSpc>
            </a:pPr>
            <a:r>
              <a:rPr lang="en-GB" sz="6600">
                <a:latin typeface="Roboto Black"/>
              </a:rPr>
              <a:t>Up or </a:t>
            </a:r>
            <a:br>
              <a:rPr lang="en-GB" sz="6600">
                <a:latin typeface="Roboto Black"/>
              </a:rPr>
            </a:br>
            <a:r>
              <a:rPr lang="en-GB" sz="6600">
                <a:latin typeface="Roboto Black"/>
              </a:rPr>
              <a:t>down?</a:t>
            </a:r>
            <a:endParaRPr lang="en-US" sz="6600"/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5832211" cy="255454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b="1">
                <a:solidFill>
                  <a:schemeClr val="bg1"/>
                </a:solidFill>
              </a:rPr>
              <a:t>Children are sharing their opinion by participating in a children’s parliament. </a:t>
            </a:r>
            <a:endParaRPr lang="en-US" sz="40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1224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0228"/>
            <a:ext cx="3940504" cy="6867324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AF376034-B97F-84A8-7088-5A562E16ABCB}"/>
              </a:ext>
            </a:extLst>
          </p:cNvPr>
          <p:cNvSpPr txBox="1"/>
          <p:nvPr/>
        </p:nvSpPr>
        <p:spPr>
          <a:xfrm>
            <a:off x="1215152" y="256549"/>
            <a:ext cx="3677816" cy="2160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/>
            <a:r>
              <a:rPr lang="en-GB" sz="6600">
                <a:latin typeface="Arial Black"/>
              </a:rPr>
              <a:t>UP!</a:t>
            </a:r>
          </a:p>
          <a:p>
            <a:pPr lvl="1">
              <a:lnSpc>
                <a:spcPct val="90000"/>
              </a:lnSpc>
            </a:pPr>
            <a:endParaRPr lang="en-GB" sz="6600">
              <a:latin typeface="Roboto Black"/>
            </a:endParaRPr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id="{BAFB8BA2-8AB0-8C6F-AA66-1055556EBBDC}"/>
              </a:ext>
            </a:extLst>
          </p:cNvPr>
          <p:cNvSpPr/>
          <p:nvPr/>
        </p:nvSpPr>
        <p:spPr>
          <a:xfrm>
            <a:off x="503791" y="2495349"/>
            <a:ext cx="2936134" cy="4362138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5832211" cy="255454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b="1">
                <a:solidFill>
                  <a:schemeClr val="bg1"/>
                </a:solidFill>
              </a:rPr>
              <a:t>Children are sharing their opinion by participating in a children’s parliament. </a:t>
            </a:r>
            <a:endParaRPr lang="en-US" sz="40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36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6049925" cy="2308324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600" b="1">
                <a:solidFill>
                  <a:schemeClr val="bg1"/>
                </a:solidFill>
              </a:rPr>
              <a:t>MPs and local councillors ask for children’s opinions when making decisions that relate to them. </a:t>
            </a:r>
            <a:endParaRPr lang="en-US" sz="1200" b="1">
              <a:solidFill>
                <a:schemeClr val="bg1"/>
              </a:solidFill>
            </a:endParaRPr>
          </a:p>
        </p:txBody>
      </p:sp>
      <p:sp>
        <p:nvSpPr>
          <p:cNvPr id="5" name="Google Shape;40;p1">
            <a:extLst>
              <a:ext uri="{FF2B5EF4-FFF2-40B4-BE49-F238E27FC236}">
                <a16:creationId xmlns:a16="http://schemas.microsoft.com/office/drawing/2014/main" id="{37473030-4F1B-1CCE-C5D5-C8340127AFFF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1491685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0228"/>
            <a:ext cx="3940504" cy="6867324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AF376034-B97F-84A8-7088-5A562E16ABCB}"/>
              </a:ext>
            </a:extLst>
          </p:cNvPr>
          <p:cNvSpPr txBox="1"/>
          <p:nvPr/>
        </p:nvSpPr>
        <p:spPr>
          <a:xfrm>
            <a:off x="1215152" y="256549"/>
            <a:ext cx="3677816" cy="1246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/>
            <a:r>
              <a:rPr lang="en-GB" sz="6600">
                <a:latin typeface="Arial Black"/>
              </a:rPr>
              <a:t>UP!</a:t>
            </a:r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id="{BAFB8BA2-8AB0-8C6F-AA66-1055556EBBDC}"/>
              </a:ext>
            </a:extLst>
          </p:cNvPr>
          <p:cNvSpPr/>
          <p:nvPr/>
        </p:nvSpPr>
        <p:spPr>
          <a:xfrm>
            <a:off x="503791" y="2495349"/>
            <a:ext cx="2936134" cy="4362138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120C4E-DCCC-5646-D25A-6B4E0383E7D2}"/>
              </a:ext>
            </a:extLst>
          </p:cNvPr>
          <p:cNvSpPr txBox="1"/>
          <p:nvPr/>
        </p:nvSpPr>
        <p:spPr>
          <a:xfrm>
            <a:off x="4939323" y="1866901"/>
            <a:ext cx="6049925" cy="2308324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600" b="1">
                <a:solidFill>
                  <a:schemeClr val="bg1"/>
                </a:solidFill>
              </a:rPr>
              <a:t>MPs and local councillors ask for children’s opinions when making decisions that relate to them. </a:t>
            </a:r>
            <a:endParaRPr lang="en-US" sz="12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93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939323" y="1866901"/>
            <a:ext cx="6049925" cy="421653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200" b="1">
                <a:solidFill>
                  <a:schemeClr val="bg1"/>
                </a:solidFill>
              </a:rPr>
              <a:t>The government is making decisions to protect the environment, so children have a better future...  </a:t>
            </a:r>
            <a:endParaRPr lang="en-US" sz="1200" b="1">
              <a:solidFill>
                <a:schemeClr val="bg1"/>
              </a:solidFill>
            </a:endParaRPr>
          </a:p>
          <a:p>
            <a:endParaRPr lang="en-GB" sz="1200" b="1"/>
          </a:p>
          <a:p>
            <a:r>
              <a:rPr lang="en-GB" sz="3200" b="1">
                <a:solidFill>
                  <a:schemeClr val="bg1"/>
                </a:solidFill>
              </a:rPr>
              <a:t>...but costs and competing priorities mean the environment isn’t always put first. </a:t>
            </a:r>
            <a:endParaRPr lang="en-US" sz="1200" b="1">
              <a:solidFill>
                <a:schemeClr val="bg1"/>
              </a:solidFill>
            </a:endParaRPr>
          </a:p>
        </p:txBody>
      </p:sp>
      <p:sp>
        <p:nvSpPr>
          <p:cNvPr id="5" name="Google Shape;40;p1">
            <a:extLst>
              <a:ext uri="{FF2B5EF4-FFF2-40B4-BE49-F238E27FC236}">
                <a16:creationId xmlns:a16="http://schemas.microsoft.com/office/drawing/2014/main" id="{1A5DC69F-C6E8-5309-EBFF-EB77B310062D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3172626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0228"/>
            <a:ext cx="3940504" cy="6867324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id="{BAFB8BA2-8AB0-8C6F-AA66-1055556EBBDC}"/>
              </a:ext>
            </a:extLst>
          </p:cNvPr>
          <p:cNvSpPr/>
          <p:nvPr/>
        </p:nvSpPr>
        <p:spPr>
          <a:xfrm>
            <a:off x="503791" y="2495349"/>
            <a:ext cx="2936134" cy="4362138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A4D429D7-1BD6-F561-B222-419E8CEBDD80}"/>
              </a:ext>
            </a:extLst>
          </p:cNvPr>
          <p:cNvSpPr txBox="1"/>
          <p:nvPr/>
        </p:nvSpPr>
        <p:spPr>
          <a:xfrm>
            <a:off x="4939323" y="1866901"/>
            <a:ext cx="6049925" cy="2062103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200" b="1">
                <a:solidFill>
                  <a:schemeClr val="bg1"/>
                </a:solidFill>
              </a:rPr>
              <a:t>The government is making decisions to protect the environment, so children have a better future... </a:t>
            </a:r>
            <a:endParaRPr lang="en-US" sz="1200" b="1">
              <a:solidFill>
                <a:schemeClr val="bg1"/>
              </a:solidFill>
            </a:endParaRPr>
          </a:p>
        </p:txBody>
      </p:sp>
      <p:sp>
        <p:nvSpPr>
          <p:cNvPr id="6" name="Google Shape;40;p1">
            <a:extLst>
              <a:ext uri="{FF2B5EF4-FFF2-40B4-BE49-F238E27FC236}">
                <a16:creationId xmlns:a16="http://schemas.microsoft.com/office/drawing/2014/main" id="{69E32F18-0AAE-6BE9-207C-DA14C04863CE}"/>
              </a:ext>
            </a:extLst>
          </p:cNvPr>
          <p:cNvSpPr txBox="1"/>
          <p:nvPr/>
        </p:nvSpPr>
        <p:spPr>
          <a:xfrm>
            <a:off x="1215152" y="256549"/>
            <a:ext cx="3677816" cy="1246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/>
            <a:r>
              <a:rPr lang="en-GB" sz="6600">
                <a:latin typeface="Arial Black"/>
              </a:rPr>
              <a:t>UP!</a:t>
            </a:r>
          </a:p>
        </p:txBody>
      </p:sp>
    </p:spTree>
    <p:extLst>
      <p:ext uri="{BB962C8B-B14F-4D97-AF65-F5344CB8AC3E}">
        <p14:creationId xmlns:p14="http://schemas.microsoft.com/office/powerpoint/2010/main" val="174873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0;p1">
            <a:extLst>
              <a:ext uri="{FF2B5EF4-FFF2-40B4-BE49-F238E27FC236}">
                <a16:creationId xmlns:a16="http://schemas.microsoft.com/office/drawing/2014/main" id="{61805674-933A-4CDA-D1A0-7472F8E92397}"/>
              </a:ext>
            </a:extLst>
          </p:cNvPr>
          <p:cNvSpPr txBox="1"/>
          <p:nvPr/>
        </p:nvSpPr>
        <p:spPr>
          <a:xfrm>
            <a:off x="714734" y="5519806"/>
            <a:ext cx="3677816" cy="978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>
              <a:lnSpc>
                <a:spcPct val="90000"/>
              </a:lnSpc>
            </a:pPr>
            <a:r>
              <a:rPr lang="en-GB" sz="5400">
                <a:latin typeface="Arial Black"/>
              </a:rPr>
              <a:t>DOWN</a:t>
            </a:r>
            <a:endParaRPr lang="en-US" sz="1100">
              <a:latin typeface="Arial Black"/>
            </a:endParaRPr>
          </a:p>
        </p:txBody>
      </p:sp>
      <p:sp>
        <p:nvSpPr>
          <p:cNvPr id="8" name="Arrow: Up 7">
            <a:extLst>
              <a:ext uri="{FF2B5EF4-FFF2-40B4-BE49-F238E27FC236}">
                <a16:creationId xmlns:a16="http://schemas.microsoft.com/office/drawing/2014/main" id="{7B8659E5-252E-E0E2-DACB-3F9C7A1554E1}"/>
              </a:ext>
            </a:extLst>
          </p:cNvPr>
          <p:cNvSpPr/>
          <p:nvPr/>
        </p:nvSpPr>
        <p:spPr>
          <a:xfrm rot="10800000">
            <a:off x="850671" y="-616"/>
            <a:ext cx="2196880" cy="3873092"/>
          </a:xfrm>
          <a:prstGeom prst="up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>
              <a:cs typeface="Arial"/>
            </a:endParaRP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5DC08C57-3283-FC66-37AD-4BDC4730D3DB}"/>
              </a:ext>
            </a:extLst>
          </p:cNvPr>
          <p:cNvSpPr txBox="1"/>
          <p:nvPr/>
        </p:nvSpPr>
        <p:spPr>
          <a:xfrm>
            <a:off x="4939323" y="1866901"/>
            <a:ext cx="6049925" cy="156966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200" b="1">
                <a:solidFill>
                  <a:schemeClr val="bg1"/>
                </a:solidFill>
                <a:latin typeface="Roboto Bold"/>
              </a:rPr>
              <a:t>...but costs and competing priorities mean the environment isn’t always put first. </a:t>
            </a:r>
            <a:endParaRPr lang="en-US" sz="1200" b="1">
              <a:solidFill>
                <a:schemeClr val="bg1"/>
              </a:solidFill>
              <a:latin typeface="Roboto Bold"/>
            </a:endParaRPr>
          </a:p>
        </p:txBody>
      </p:sp>
    </p:spTree>
    <p:extLst>
      <p:ext uri="{BB962C8B-B14F-4D97-AF65-F5344CB8AC3E}">
        <p14:creationId xmlns:p14="http://schemas.microsoft.com/office/powerpoint/2010/main" val="41772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;g259085a5d11_0_9">
            <a:extLst>
              <a:ext uri="{FF2B5EF4-FFF2-40B4-BE49-F238E27FC236}">
                <a16:creationId xmlns:a16="http://schemas.microsoft.com/office/drawing/2014/main" id="{3FC57F78-3357-8BFA-25DF-3D40C4BE66E6}"/>
              </a:ext>
            </a:extLst>
          </p:cNvPr>
          <p:cNvSpPr/>
          <p:nvPr/>
        </p:nvSpPr>
        <p:spPr>
          <a:xfrm>
            <a:off x="0" y="-13092"/>
            <a:ext cx="3940504" cy="6870188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4160EEBA-4FCA-E5DA-7A97-358A068A7A21}"/>
              </a:ext>
            </a:extLst>
          </p:cNvPr>
          <p:cNvSpPr txBox="1"/>
          <p:nvPr/>
        </p:nvSpPr>
        <p:spPr>
          <a:xfrm>
            <a:off x="4377447" y="1866901"/>
            <a:ext cx="7188740" cy="212365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400" b="1">
                <a:solidFill>
                  <a:schemeClr val="bg1"/>
                </a:solidFill>
              </a:rPr>
              <a:t>Can you think of any examples from your local community, school...?</a:t>
            </a:r>
            <a:endParaRPr lang="en-US" sz="4400" b="1">
              <a:solidFill>
                <a:schemeClr val="bg1"/>
              </a:solidFill>
            </a:endParaRPr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id="{1F4DEF14-5C11-B194-B449-1FBA21E1377B}"/>
              </a:ext>
            </a:extLst>
          </p:cNvPr>
          <p:cNvSpPr/>
          <p:nvPr/>
        </p:nvSpPr>
        <p:spPr>
          <a:xfrm>
            <a:off x="4736929" y="4210976"/>
            <a:ext cx="2059086" cy="2647385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Arial"/>
            </a:endParaRP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24431C95-A142-A1FE-649E-7B8E0E9AB9B4}"/>
              </a:ext>
            </a:extLst>
          </p:cNvPr>
          <p:cNvSpPr/>
          <p:nvPr/>
        </p:nvSpPr>
        <p:spPr>
          <a:xfrm>
            <a:off x="10089156" y="-6404"/>
            <a:ext cx="1757061" cy="2266018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Google Shape;40;p1">
            <a:extLst>
              <a:ext uri="{FF2B5EF4-FFF2-40B4-BE49-F238E27FC236}">
                <a16:creationId xmlns:a16="http://schemas.microsoft.com/office/drawing/2014/main" id="{8A739D2D-ED28-98FF-3DD5-C88F09E8D2EB}"/>
              </a:ext>
            </a:extLst>
          </p:cNvPr>
          <p:cNvSpPr txBox="1"/>
          <p:nvPr/>
        </p:nvSpPr>
        <p:spPr>
          <a:xfrm>
            <a:off x="262267" y="1716081"/>
            <a:ext cx="3450244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r>
              <a:rPr lang="en-GB" sz="4800" b="1">
                <a:latin typeface="Arial Black"/>
              </a:rPr>
              <a:t>UP OR</a:t>
            </a:r>
            <a:br>
              <a:rPr lang="en-GB" sz="4800" b="1">
                <a:latin typeface="Arial Black"/>
              </a:rPr>
            </a:br>
            <a:r>
              <a:rPr lang="en-GB" sz="4800" b="1">
                <a:latin typeface="Arial Black"/>
              </a:rPr>
              <a:t>DOWN!</a:t>
            </a:r>
            <a:endParaRPr lang="en-US" sz="4800"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329017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DDF3F1"/>
      </a:accent1>
      <a:accent2>
        <a:srgbClr val="FF6937"/>
      </a:accent2>
      <a:accent3>
        <a:srgbClr val="D8D1CA"/>
      </a:accent3>
      <a:accent4>
        <a:srgbClr val="FFFF00"/>
      </a:accent4>
      <a:accent5>
        <a:srgbClr val="003B5E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cbd103-e713-4942-bf96-f167bfedbd7e" xsi:nil="true"/>
    <lcf76f155ced4ddcb4097134ff3c332f xmlns="309d9867-99f5-4561-aefc-550f5b2269e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8" ma:contentTypeDescription="Create a new document." ma:contentTypeScope="" ma:versionID="2ed288fad6e3753a3c09ecfa09037de5">
  <xsd:schema xmlns:xsd="http://www.w3.org/2001/XMLSchema" xmlns:xs="http://www.w3.org/2001/XMLSchema" xmlns:p="http://schemas.microsoft.com/office/2006/metadata/properties" xmlns:ns2="309d9867-99f5-4561-aefc-550f5b2269e7" xmlns:ns3="c7cbd103-e713-4942-bf96-f167bfedbd7e" targetNamespace="http://schemas.microsoft.com/office/2006/metadata/properties" ma:root="true" ma:fieldsID="b7e121ce995c33eb58f81f1495630e43" ns2:_="" ns3:_="">
    <xsd:import namespace="309d9867-99f5-4561-aefc-550f5b2269e7"/>
    <xsd:import namespace="c7cbd103-e713-4942-bf96-f167bfedbd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0897f64-f56b-4d34-b777-7c33af141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cbd103-e713-4942-bf96-f167bfedbd7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6d1c7e-bf44-422d-841c-2cf5512697a2}" ma:internalName="TaxCatchAll" ma:showField="CatchAllData" ma:web="c7cbd103-e713-4942-bf96-f167bfedbd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54A3D0-3F17-443A-B1AE-DCCF757D5E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DC2389A-5296-469E-BC72-331BA1F2B1D0}">
  <ds:schemaRefs>
    <ds:schemaRef ds:uri="1010642d-184b-478d-9c3b-ee5a49174d96"/>
    <ds:schemaRef ds:uri="11cb7852-01ff-4783-afb4-6fe1ba5b66ed"/>
    <ds:schemaRef ds:uri="309d9867-99f5-4561-aefc-550f5b2269e7"/>
    <ds:schemaRef ds:uri="c7cbd103-e713-4942-bf96-f167bfedbd7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37424DD0-F8DD-492E-ACD8-0F9C45C6275F}">
  <ds:schemaRefs>
    <ds:schemaRef ds:uri="309d9867-99f5-4561-aefc-550f5b2269e7"/>
    <ds:schemaRef ds:uri="c7cbd103-e713-4942-bf96-f167bfedbd7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24</Slides>
  <Notes>24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Bool</dc:creator>
  <cp:revision>1</cp:revision>
  <dcterms:modified xsi:type="dcterms:W3CDTF">2025-02-10T13:07:45Z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  <property fmtid="{D5CDD505-2E9C-101B-9397-08002B2CF9AE}" pid="3" name="Order">
    <vt:r8>300</vt:r8>
  </property>
  <property fmtid="{D5CDD505-2E9C-101B-9397-08002B2CF9AE}" pid="4" name="MediaServiceImageTags">
    <vt:lpwstr/>
  </property>
</Properties>
</file>