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4"/>
  </p:sldMasterIdLst>
  <p:sldIdLst>
    <p:sldId id="256" r:id="rId5"/>
    <p:sldId id="257" r:id="rId6"/>
    <p:sldId id="258" r:id="rId7"/>
    <p:sldId id="259" r:id="rId8"/>
    <p:sldId id="260" r:id="rId9"/>
  </p:sldIdLst>
  <p:sldSz cx="10160000" cy="7620000"/>
  <p:notesSz cx="6858000" cy="9144000"/>
  <p:embeddedFontLst>
    <p:embeddedFont>
      <p:font typeface="Calibri" panose="020F0502020204030204" pitchFamily="34" charset="0"/>
      <p:regular r:id="rId10"/>
      <p:bold r:id="rId11"/>
      <p:italic r:id="rId12"/>
      <p:boldItalic r:id="rId13"/>
    </p:embeddedFont>
    <p:embeddedFont>
      <p:font typeface="Calibri Light" panose="020F0302020204030204" pitchFamily="34" charset="0"/>
      <p:regular r:id="rId14"/>
      <p:italic r:id="rId1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2" d="100"/>
          <a:sy n="62" d="100"/>
        </p:scale>
        <p:origin x="142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font" Target="fonts/font4.fntdata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font" Target="fonts/font3.fntdata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20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font" Target="fonts/font2.fntdata"/><Relationship Id="rId5" Type="http://schemas.openxmlformats.org/officeDocument/2006/relationships/slide" Target="slides/slide1.xml"/><Relationship Id="rId15" Type="http://schemas.openxmlformats.org/officeDocument/2006/relationships/font" Target="fonts/font6.fntdata"/><Relationship Id="rId10" Type="http://schemas.openxmlformats.org/officeDocument/2006/relationships/font" Target="fonts/font1.fntdata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font" Target="fonts/font5.fntdata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achel Sprawson" userId="3e5b5513-b599-43bb-87e9-9b682ae37199" providerId="ADAL" clId="{A7FA1E72-B1EC-492D-9AFB-CCA58F4AEF3D}"/>
    <pc:docChg chg="delSld modSld">
      <pc:chgData name="Rachel Sprawson" userId="3e5b5513-b599-43bb-87e9-9b682ae37199" providerId="ADAL" clId="{A7FA1E72-B1EC-492D-9AFB-CCA58F4AEF3D}" dt="2021-01-15T07:54:48.814" v="20" actId="2696"/>
      <pc:docMkLst>
        <pc:docMk/>
      </pc:docMkLst>
      <pc:sldChg chg="modSp">
        <pc:chgData name="Rachel Sprawson" userId="3e5b5513-b599-43bb-87e9-9b682ae37199" providerId="ADAL" clId="{A7FA1E72-B1EC-492D-9AFB-CCA58F4AEF3D}" dt="2021-01-15T07:54:00.812" v="9" actId="1076"/>
        <pc:sldMkLst>
          <pc:docMk/>
          <pc:sldMk cId="2240876127" sldId="256"/>
        </pc:sldMkLst>
        <pc:picChg chg="mod">
          <ac:chgData name="Rachel Sprawson" userId="3e5b5513-b599-43bb-87e9-9b682ae37199" providerId="ADAL" clId="{A7FA1E72-B1EC-492D-9AFB-CCA58F4AEF3D}" dt="2021-01-15T07:53:50.360" v="5" actId="14100"/>
          <ac:picMkLst>
            <pc:docMk/>
            <pc:sldMk cId="2240876127" sldId="256"/>
            <ac:picMk id="4" creationId="{620A2BB6-A2C8-4CD3-BB89-7380EA5418D2}"/>
          </ac:picMkLst>
        </pc:picChg>
        <pc:picChg chg="mod">
          <ac:chgData name="Rachel Sprawson" userId="3e5b5513-b599-43bb-87e9-9b682ae37199" providerId="ADAL" clId="{A7FA1E72-B1EC-492D-9AFB-CCA58F4AEF3D}" dt="2021-01-15T07:54:00.812" v="9" actId="1076"/>
          <ac:picMkLst>
            <pc:docMk/>
            <pc:sldMk cId="2240876127" sldId="256"/>
            <ac:picMk id="6" creationId="{2544C5AC-05BC-4C34-878F-57BA9ED071AA}"/>
          </ac:picMkLst>
        </pc:picChg>
        <pc:picChg chg="mod">
          <ac:chgData name="Rachel Sprawson" userId="3e5b5513-b599-43bb-87e9-9b682ae37199" providerId="ADAL" clId="{A7FA1E72-B1EC-492D-9AFB-CCA58F4AEF3D}" dt="2021-01-15T07:53:54.256" v="6" actId="14100"/>
          <ac:picMkLst>
            <pc:docMk/>
            <pc:sldMk cId="2240876127" sldId="256"/>
            <ac:picMk id="8" creationId="{4C160933-FAC6-4632-B777-4B7BAD2D984C}"/>
          </ac:picMkLst>
        </pc:picChg>
        <pc:picChg chg="mod">
          <ac:chgData name="Rachel Sprawson" userId="3e5b5513-b599-43bb-87e9-9b682ae37199" providerId="ADAL" clId="{A7FA1E72-B1EC-492D-9AFB-CCA58F4AEF3D}" dt="2021-01-15T07:53:45.515" v="3" actId="1076"/>
          <ac:picMkLst>
            <pc:docMk/>
            <pc:sldMk cId="2240876127" sldId="256"/>
            <ac:picMk id="10" creationId="{CB442059-FA3F-446A-BFD1-57DE5FE77CF4}"/>
          </ac:picMkLst>
        </pc:picChg>
      </pc:sldChg>
      <pc:sldChg chg="modSp">
        <pc:chgData name="Rachel Sprawson" userId="3e5b5513-b599-43bb-87e9-9b682ae37199" providerId="ADAL" clId="{A7FA1E72-B1EC-492D-9AFB-CCA58F4AEF3D}" dt="2021-01-15T07:54:14.069" v="10" actId="14100"/>
        <pc:sldMkLst>
          <pc:docMk/>
          <pc:sldMk cId="3400943576" sldId="257"/>
        </pc:sldMkLst>
        <pc:picChg chg="mod">
          <ac:chgData name="Rachel Sprawson" userId="3e5b5513-b599-43bb-87e9-9b682ae37199" providerId="ADAL" clId="{A7FA1E72-B1EC-492D-9AFB-CCA58F4AEF3D}" dt="2021-01-15T07:54:14.069" v="10" actId="14100"/>
          <ac:picMkLst>
            <pc:docMk/>
            <pc:sldMk cId="3400943576" sldId="257"/>
            <ac:picMk id="3" creationId="{911640DE-792B-4AF4-A6C9-BAC169C85190}"/>
          </ac:picMkLst>
        </pc:picChg>
      </pc:sldChg>
      <pc:sldChg chg="modSp">
        <pc:chgData name="Rachel Sprawson" userId="3e5b5513-b599-43bb-87e9-9b682ae37199" providerId="ADAL" clId="{A7FA1E72-B1EC-492D-9AFB-CCA58F4AEF3D}" dt="2021-01-15T07:54:23.691" v="13" actId="1076"/>
        <pc:sldMkLst>
          <pc:docMk/>
          <pc:sldMk cId="2049744748" sldId="258"/>
        </pc:sldMkLst>
        <pc:picChg chg="mod">
          <ac:chgData name="Rachel Sprawson" userId="3e5b5513-b599-43bb-87e9-9b682ae37199" providerId="ADAL" clId="{A7FA1E72-B1EC-492D-9AFB-CCA58F4AEF3D}" dt="2021-01-15T07:54:19.113" v="11" actId="14100"/>
          <ac:picMkLst>
            <pc:docMk/>
            <pc:sldMk cId="2049744748" sldId="258"/>
            <ac:picMk id="4" creationId="{C3648A6C-76FC-42C3-AEBF-F57C4A7A4426}"/>
          </ac:picMkLst>
        </pc:picChg>
        <pc:picChg chg="mod">
          <ac:chgData name="Rachel Sprawson" userId="3e5b5513-b599-43bb-87e9-9b682ae37199" providerId="ADAL" clId="{A7FA1E72-B1EC-492D-9AFB-CCA58F4AEF3D}" dt="2021-01-15T07:54:23.691" v="13" actId="1076"/>
          <ac:picMkLst>
            <pc:docMk/>
            <pc:sldMk cId="2049744748" sldId="258"/>
            <ac:picMk id="6" creationId="{C6601D10-98BD-4D74-AF45-10A8E51711DE}"/>
          </ac:picMkLst>
        </pc:picChg>
      </pc:sldChg>
      <pc:sldChg chg="modSp">
        <pc:chgData name="Rachel Sprawson" userId="3e5b5513-b599-43bb-87e9-9b682ae37199" providerId="ADAL" clId="{A7FA1E72-B1EC-492D-9AFB-CCA58F4AEF3D}" dt="2021-01-15T07:54:32.571" v="15" actId="1076"/>
        <pc:sldMkLst>
          <pc:docMk/>
          <pc:sldMk cId="68852713" sldId="259"/>
        </pc:sldMkLst>
        <pc:picChg chg="mod">
          <ac:chgData name="Rachel Sprawson" userId="3e5b5513-b599-43bb-87e9-9b682ae37199" providerId="ADAL" clId="{A7FA1E72-B1EC-492D-9AFB-CCA58F4AEF3D}" dt="2021-01-15T07:54:32.571" v="15" actId="1076"/>
          <ac:picMkLst>
            <pc:docMk/>
            <pc:sldMk cId="68852713" sldId="259"/>
            <ac:picMk id="4" creationId="{FC557814-E9AC-4A3A-89BF-8A3C969E364A}"/>
          </ac:picMkLst>
        </pc:picChg>
      </pc:sldChg>
      <pc:sldChg chg="modSp">
        <pc:chgData name="Rachel Sprawson" userId="3e5b5513-b599-43bb-87e9-9b682ae37199" providerId="ADAL" clId="{A7FA1E72-B1EC-492D-9AFB-CCA58F4AEF3D}" dt="2021-01-15T07:54:46.601" v="19" actId="1076"/>
        <pc:sldMkLst>
          <pc:docMk/>
          <pc:sldMk cId="2369890986" sldId="260"/>
        </pc:sldMkLst>
        <pc:spChg chg="mod">
          <ac:chgData name="Rachel Sprawson" userId="3e5b5513-b599-43bb-87e9-9b682ae37199" providerId="ADAL" clId="{A7FA1E72-B1EC-492D-9AFB-CCA58F4AEF3D}" dt="2021-01-15T07:54:39.866" v="16" actId="14100"/>
          <ac:spMkLst>
            <pc:docMk/>
            <pc:sldMk cId="2369890986" sldId="260"/>
            <ac:spMk id="2" creationId="{437C95AA-A462-4989-B329-BA046B1F23D1}"/>
          </ac:spMkLst>
        </pc:spChg>
        <pc:picChg chg="mod">
          <ac:chgData name="Rachel Sprawson" userId="3e5b5513-b599-43bb-87e9-9b682ae37199" providerId="ADAL" clId="{A7FA1E72-B1EC-492D-9AFB-CCA58F4AEF3D}" dt="2021-01-15T07:54:46.601" v="19" actId="1076"/>
          <ac:picMkLst>
            <pc:docMk/>
            <pc:sldMk cId="2369890986" sldId="260"/>
            <ac:picMk id="4" creationId="{A8034779-2B76-4BC9-AF1A-F5DFC21FC3CB}"/>
          </ac:picMkLst>
        </pc:picChg>
      </pc:sldChg>
      <pc:sldChg chg="del">
        <pc:chgData name="Rachel Sprawson" userId="3e5b5513-b599-43bb-87e9-9b682ae37199" providerId="ADAL" clId="{A7FA1E72-B1EC-492D-9AFB-CCA58F4AEF3D}" dt="2021-01-15T07:54:48.814" v="20" actId="2696"/>
        <pc:sldMkLst>
          <pc:docMk/>
          <pc:sldMk cId="84091784" sldId="261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045997-2F3A-47A9-B35B-39CEA488DA1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70000" y="1247070"/>
            <a:ext cx="7620000" cy="2652889"/>
          </a:xfrm>
        </p:spPr>
        <p:txBody>
          <a:bodyPr anchor="b"/>
          <a:lstStyle>
            <a:lvl1pPr algn="ctr">
              <a:defRPr sz="5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4996D29-C526-4A5B-91ED-F92089A2887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70000" y="4002264"/>
            <a:ext cx="7620000" cy="1839736"/>
          </a:xfrm>
        </p:spPr>
        <p:txBody>
          <a:bodyPr/>
          <a:lstStyle>
            <a:lvl1pPr marL="0" indent="0" algn="ctr">
              <a:buNone/>
              <a:defRPr sz="2000"/>
            </a:lvl1pPr>
            <a:lvl2pPr marL="380985" indent="0" algn="ctr">
              <a:buNone/>
              <a:defRPr sz="1667"/>
            </a:lvl2pPr>
            <a:lvl3pPr marL="761970" indent="0" algn="ctr">
              <a:buNone/>
              <a:defRPr sz="1500"/>
            </a:lvl3pPr>
            <a:lvl4pPr marL="1142954" indent="0" algn="ctr">
              <a:buNone/>
              <a:defRPr sz="1333"/>
            </a:lvl4pPr>
            <a:lvl5pPr marL="1523939" indent="0" algn="ctr">
              <a:buNone/>
              <a:defRPr sz="1333"/>
            </a:lvl5pPr>
            <a:lvl6pPr marL="1904924" indent="0" algn="ctr">
              <a:buNone/>
              <a:defRPr sz="1333"/>
            </a:lvl6pPr>
            <a:lvl7pPr marL="2285909" indent="0" algn="ctr">
              <a:buNone/>
              <a:defRPr sz="1333"/>
            </a:lvl7pPr>
            <a:lvl8pPr marL="2666893" indent="0" algn="ctr">
              <a:buNone/>
              <a:defRPr sz="1333"/>
            </a:lvl8pPr>
            <a:lvl9pPr marL="3047878" indent="0" algn="ctr">
              <a:buNone/>
              <a:defRPr sz="1333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A852AF0-576B-4306-9FCE-5AE865FF91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3998ED-656E-4FDB-859A-032E35646BFC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E402DA-14A5-4D01-A5D3-FF450E7A5B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2523B8F-B843-43E0-A928-F5D35A1772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71A35-5799-4B12-A0A9-5B0E59FDB5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9345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485912-BE77-47D9-BDCF-78FC7153C2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45C50F-D8EE-4614-895D-DA52A05F38B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E5B77FF-EEE8-48F4-99FC-159EB344E3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3998ED-656E-4FDB-859A-032E35646BFC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E3EE8C-4694-4416-B188-2B6A33A26B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396D7E3-CE83-4C19-A900-C7527B29A2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71A35-5799-4B12-A0A9-5B0E59FDB5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22692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11A942-4134-4FDF-A33A-58DEA8AAFB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3208" y="1899710"/>
            <a:ext cx="8763000" cy="3169708"/>
          </a:xfrm>
        </p:spPr>
        <p:txBody>
          <a:bodyPr anchor="b"/>
          <a:lstStyle>
            <a:lvl1pPr>
              <a:defRPr sz="5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6C1C98-813E-4474-9419-7CC6395B8B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3208" y="5099405"/>
            <a:ext cx="8763000" cy="1666874"/>
          </a:xfrm>
        </p:spPr>
        <p:txBody>
          <a:bodyPr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380985" indent="0">
              <a:buNone/>
              <a:defRPr sz="1667">
                <a:solidFill>
                  <a:schemeClr val="tx1">
                    <a:tint val="75000"/>
                  </a:schemeClr>
                </a:solidFill>
              </a:defRPr>
            </a:lvl2pPr>
            <a:lvl3pPr marL="76197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14295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4pPr>
            <a:lvl5pPr marL="152393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5pPr>
            <a:lvl6pPr marL="190492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6pPr>
            <a:lvl7pPr marL="228590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7pPr>
            <a:lvl8pPr marL="2666893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8pPr>
            <a:lvl9pPr marL="3047878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402776E-FAF1-462E-8676-87F9AB7BEB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3998ED-656E-4FDB-859A-032E35646BFC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F0428-7170-4BF7-AC75-0B8EB65B1F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328F55-A969-482D-831D-40DFA78937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71A35-5799-4B12-A0A9-5B0E59FDB5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08348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0B1F60-A47B-4DDF-9F03-4D7012822A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1ED4AE-8463-44B0-BA7A-C186562F1FE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98500" y="2028472"/>
            <a:ext cx="4318000" cy="483482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4161099-DBB4-4C72-A946-AD1BBCA039C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143500" y="2028472"/>
            <a:ext cx="4318000" cy="483482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D28E811-E632-40C7-8258-75574B57C5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3998ED-656E-4FDB-859A-032E35646BFC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6C0D273-01A6-46C1-ADE2-4C7D8FB30F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4F8E16E-F53F-4BD3-B98E-B22A8E1645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71A35-5799-4B12-A0A9-5B0E59FDB5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33416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A3DD24-6F2F-4604-A08F-5EEC5D5CBB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3" y="405696"/>
            <a:ext cx="8763000" cy="147284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33C3F8F-D5D2-44AF-81C4-B729FE4BEDF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9824" y="1867959"/>
            <a:ext cx="4298156" cy="915458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77CAD07-AB58-4102-8F4C-16E1EF10B1D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99824" y="2783417"/>
            <a:ext cx="4298156" cy="409398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E420F80-B3D8-47B5-A8F3-96EEAF37638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143501" y="1867959"/>
            <a:ext cx="4319323" cy="915458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320E90B-017F-4049-9EA8-E64466BB10C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143501" y="2783417"/>
            <a:ext cx="4319323" cy="409398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078C80F-9FCA-405E-93AB-8D26A7D64F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3998ED-656E-4FDB-859A-032E35646BFC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C42C78E-A0E7-4BF1-9E3E-B3E26AB4B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7014D86-B4DF-425E-97C6-CFD72B9D37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71A35-5799-4B12-A0A9-5B0E59FDB5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71071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C501FE-5885-46E3-A661-99E4609406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B8060C8-A933-41E5-903E-F176FDD214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3998ED-656E-4FDB-859A-032E35646BFC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E370BFB-7B40-4065-859F-254C869420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6206CF9-A366-4F58-B7AA-D9BD3C4B8B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71A35-5799-4B12-A0A9-5B0E59FDB5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7728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D201AD5-9D42-4C7F-B8B9-AF0D3BFC84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3998ED-656E-4FDB-859A-032E35646BFC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98900C3-6920-4F4F-9190-7B6C23AA76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F3B2797-037C-4662-86A5-95F7231D27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71A35-5799-4B12-A0A9-5B0E59FDB5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67426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F580FD-BB13-481C-ABD6-4261AB68AE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508000"/>
            <a:ext cx="3276864" cy="1778000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EF04B0-FCF2-4A6A-95A9-88868A8BBFC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19323" y="1097141"/>
            <a:ext cx="5143500" cy="5415139"/>
          </a:xfrm>
        </p:spPr>
        <p:txBody>
          <a:bodyPr/>
          <a:lstStyle>
            <a:lvl1pPr>
              <a:defRPr sz="2667"/>
            </a:lvl1pPr>
            <a:lvl2pPr>
              <a:defRPr sz="2333"/>
            </a:lvl2pPr>
            <a:lvl3pPr>
              <a:defRPr sz="2000"/>
            </a:lvl3pPr>
            <a:lvl4pPr>
              <a:defRPr sz="1667"/>
            </a:lvl4pPr>
            <a:lvl5pPr>
              <a:defRPr sz="1667"/>
            </a:lvl5pPr>
            <a:lvl6pPr>
              <a:defRPr sz="1667"/>
            </a:lvl6pPr>
            <a:lvl7pPr>
              <a:defRPr sz="1667"/>
            </a:lvl7pPr>
            <a:lvl8pPr>
              <a:defRPr sz="1667"/>
            </a:lvl8pPr>
            <a:lvl9pPr>
              <a:defRPr sz="1667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1280A6F-0F84-4B2C-829C-0315DC1D812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2286000"/>
            <a:ext cx="3276864" cy="4235098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7652A3E-9AC1-447F-8C65-10DD6DF4F8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3998ED-656E-4FDB-859A-032E35646BFC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09145FC-E48C-4986-8A0B-75A93960CB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A3D90C0-1F21-4FC2-90BF-244C2FB53D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71A35-5799-4B12-A0A9-5B0E59FDB5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40477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76E9A9-7793-420B-B6DD-FCC1C2D116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508000"/>
            <a:ext cx="3276864" cy="1778000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32B6E64-7EB2-4F4B-B90E-2274F3B0CBA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319323" y="1097141"/>
            <a:ext cx="5143500" cy="5415139"/>
          </a:xfrm>
        </p:spPr>
        <p:txBody>
          <a:bodyPr/>
          <a:lstStyle>
            <a:lvl1pPr marL="0" indent="0">
              <a:buNone/>
              <a:defRPr sz="2667"/>
            </a:lvl1pPr>
            <a:lvl2pPr marL="380985" indent="0">
              <a:buNone/>
              <a:defRPr sz="2333"/>
            </a:lvl2pPr>
            <a:lvl3pPr marL="761970" indent="0">
              <a:buNone/>
              <a:defRPr sz="2000"/>
            </a:lvl3pPr>
            <a:lvl4pPr marL="1142954" indent="0">
              <a:buNone/>
              <a:defRPr sz="1667"/>
            </a:lvl4pPr>
            <a:lvl5pPr marL="1523939" indent="0">
              <a:buNone/>
              <a:defRPr sz="1667"/>
            </a:lvl5pPr>
            <a:lvl6pPr marL="1904924" indent="0">
              <a:buNone/>
              <a:defRPr sz="1667"/>
            </a:lvl6pPr>
            <a:lvl7pPr marL="2285909" indent="0">
              <a:buNone/>
              <a:defRPr sz="1667"/>
            </a:lvl7pPr>
            <a:lvl8pPr marL="2666893" indent="0">
              <a:buNone/>
              <a:defRPr sz="1667"/>
            </a:lvl8pPr>
            <a:lvl9pPr marL="3047878" indent="0">
              <a:buNone/>
              <a:defRPr sz="1667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99C9347-A478-4DB5-AF82-3A28CB0A6F8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2286000"/>
            <a:ext cx="3276864" cy="4235098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AAC6BB6-195C-419F-A800-2AA7AF1528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3998ED-656E-4FDB-859A-032E35646BFC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64F9A45-9ADD-45ED-A243-1CB5EE8D03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A4B63D3-4C78-4514-B7D2-0276E7A036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71A35-5799-4B12-A0A9-5B0E59FDB5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68932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6422B5-DF36-4A61-AD22-42BF1E6BD6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865A6AA-D12D-49CF-93AB-2507169433C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8986C20-3459-40CD-9F79-1E97972847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3998ED-656E-4FDB-859A-032E35646BFC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AA53911-96D0-4A9A-A9D3-4C44FBCBB1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8384DA8-3FD1-4842-B2EC-6510D00788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71A35-5799-4B12-A0A9-5B0E59FDB5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4550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3918B1E-A085-4319-8F95-EBA6808EBBB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7270750" y="405694"/>
            <a:ext cx="2190750" cy="64575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A79A9C4-2C61-4060-BA05-406B95808F8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98500" y="405694"/>
            <a:ext cx="6445250" cy="645759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A0F4C8C-56EE-4D18-9204-13F0E57C85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3998ED-656E-4FDB-859A-032E35646BFC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810CFF-44DC-480E-ADDC-763F09121E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8F697B-5893-4F34-B41A-AC37145A54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71A35-5799-4B12-A0A9-5B0E59FDB5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24508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D1E8860-74AD-402E-AF0E-B75FFBC929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8500" y="405696"/>
            <a:ext cx="8763000" cy="147284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9AB1507-CDDB-4E43-9132-3CBCE811DEA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8500" y="2028472"/>
            <a:ext cx="8763000" cy="48348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04D79AF-DA47-4C25-A3C3-FEDBAE2C570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98500" y="7062613"/>
            <a:ext cx="2286000" cy="40569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3998ED-656E-4FDB-859A-032E35646BFC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9CDD92-ABAE-466A-BC91-693F3CE8E71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365500" y="7062613"/>
            <a:ext cx="3429000" cy="40569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4ED3356-5DF5-4D0C-AC69-29C2A9DF529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75500" y="7062613"/>
            <a:ext cx="2286000" cy="40569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871A35-5799-4B12-A0A9-5B0E59FDB5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03408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761970" rtl="0" eaLnBrk="1" latinLnBrk="0" hangingPunct="1">
        <a:lnSpc>
          <a:spcPct val="90000"/>
        </a:lnSpc>
        <a:spcBef>
          <a:spcPct val="0"/>
        </a:spcBef>
        <a:buNone/>
        <a:defRPr sz="36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90492" indent="-190492" algn="l" defTabSz="761970" rtl="0" eaLnBrk="1" latinLnBrk="0" hangingPunct="1">
        <a:lnSpc>
          <a:spcPct val="90000"/>
        </a:lnSpc>
        <a:spcBef>
          <a:spcPts val="833"/>
        </a:spcBef>
        <a:buFont typeface="Arial" panose="020B0604020202020204" pitchFamily="34" charset="0"/>
        <a:buChar char="•"/>
        <a:defRPr sz="2333" kern="1200">
          <a:solidFill>
            <a:schemeClr val="tx1"/>
          </a:solidFill>
          <a:latin typeface="+mn-lt"/>
          <a:ea typeface="+mn-ea"/>
          <a:cs typeface="+mn-cs"/>
        </a:defRPr>
      </a:lvl1pPr>
      <a:lvl2pPr marL="57147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52462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3pPr>
      <a:lvl4pPr marL="133344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71443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209541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47640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85738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238370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80985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6197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4295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2393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90492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8590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666893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047878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DB324DA-941A-4702-89FF-78BCA511FD19}"/>
              </a:ext>
            </a:extLst>
          </p:cNvPr>
          <p:cNvSpPr txBox="1"/>
          <p:nvPr/>
        </p:nvSpPr>
        <p:spPr>
          <a:xfrm>
            <a:off x="228600" y="228600"/>
            <a:ext cx="9680112" cy="2308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900" dirty="0">
                <a:solidFill>
                  <a:srgbClr val="000000"/>
                </a:solidFill>
                <a:latin typeface="Comic Sans MS - 11"/>
              </a:rPr>
              <a:t>LO: To recognise that a switch opens and closes a circuit and associate this with whether or not a lamp lights in a simple series circuit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20A2BB6-A2C8-4CD3-BB89-7380EA5418D2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00" y="1041400"/>
            <a:ext cx="3671592" cy="3037732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544C5AC-05BC-4C34-878F-57BA9ED071AA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8876" y="3960920"/>
            <a:ext cx="3802248" cy="3037732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C160933-FAC6-4632-B777-4B7BAD2D984C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3828" y="1368216"/>
            <a:ext cx="2835021" cy="2343023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CB442059-FA3F-446A-BFD1-57DE5FE77CF4}"/>
              </a:ext>
            </a:extLst>
          </p:cNvPr>
          <p:cNvPicPr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3587" y="1788268"/>
            <a:ext cx="3403600" cy="1752600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</p:spTree>
    <p:extLst>
      <p:ext uri="{BB962C8B-B14F-4D97-AF65-F5344CB8AC3E}">
        <p14:creationId xmlns:p14="http://schemas.microsoft.com/office/powerpoint/2010/main" val="22408761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11640DE-792B-4AF4-A6C9-BAC169C85190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1046" y="373896"/>
            <a:ext cx="7396459" cy="6677833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98C3E2E-4EAB-4ACF-9975-60BD27D42E66}"/>
              </a:ext>
            </a:extLst>
          </p:cNvPr>
          <p:cNvSpPr txBox="1"/>
          <p:nvPr/>
        </p:nvSpPr>
        <p:spPr>
          <a:xfrm>
            <a:off x="152400" y="63500"/>
            <a:ext cx="7526747" cy="200055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700">
                <a:solidFill>
                  <a:srgbClr val="000000"/>
                </a:solidFill>
                <a:latin typeface="Comic Sans MS - 9"/>
              </a:rPr>
              <a:t>LO: To recognise that a switch opens and closes a circuit and associate this with whether or not a lamp lights in a simple series circuit</a:t>
            </a:r>
          </a:p>
        </p:txBody>
      </p:sp>
    </p:spTree>
    <p:extLst>
      <p:ext uri="{BB962C8B-B14F-4D97-AF65-F5344CB8AC3E}">
        <p14:creationId xmlns:p14="http://schemas.microsoft.com/office/powerpoint/2010/main" val="34009435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A4314F9-4E58-4F4F-8A29-E7958D263911}"/>
              </a:ext>
            </a:extLst>
          </p:cNvPr>
          <p:cNvSpPr txBox="1"/>
          <p:nvPr/>
        </p:nvSpPr>
        <p:spPr>
          <a:xfrm>
            <a:off x="190500" y="88900"/>
            <a:ext cx="7526747" cy="200055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700">
                <a:solidFill>
                  <a:srgbClr val="000000"/>
                </a:solidFill>
                <a:latin typeface="Comic Sans MS - 9"/>
              </a:rPr>
              <a:t>LO: To recognise that a switch opens and closes a circuit and associate this with whether or not a lamp lights in a simple series circuit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3648A6C-76FC-42C3-AEBF-F57C4A7A4426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900" y="381000"/>
            <a:ext cx="5654944" cy="5492858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6601D10-98BD-4D74-AF45-10A8E51711DE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1773" y="2908216"/>
            <a:ext cx="5156200" cy="2152542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</p:spTree>
    <p:extLst>
      <p:ext uri="{BB962C8B-B14F-4D97-AF65-F5344CB8AC3E}">
        <p14:creationId xmlns:p14="http://schemas.microsoft.com/office/powerpoint/2010/main" val="20497447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DD307B3-9503-43BE-A263-35BB27DBCDCB}"/>
              </a:ext>
            </a:extLst>
          </p:cNvPr>
          <p:cNvSpPr txBox="1"/>
          <p:nvPr/>
        </p:nvSpPr>
        <p:spPr>
          <a:xfrm>
            <a:off x="330200" y="127000"/>
            <a:ext cx="7526747" cy="200055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700">
                <a:solidFill>
                  <a:srgbClr val="000000"/>
                </a:solidFill>
                <a:latin typeface="Comic Sans MS - 9"/>
              </a:rPr>
              <a:t>LO: To recognise that a switch opens and closes a circuit and associate this with whether or not a lamp lights in a simple series circuit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C557814-E9AC-4A3A-89BF-8A3C969E364A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6165" y="569778"/>
            <a:ext cx="6330412" cy="6109992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</p:spTree>
    <p:extLst>
      <p:ext uri="{BB962C8B-B14F-4D97-AF65-F5344CB8AC3E}">
        <p14:creationId xmlns:p14="http://schemas.microsoft.com/office/powerpoint/2010/main" val="688527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37C95AA-A462-4989-B329-BA046B1F23D1}"/>
              </a:ext>
            </a:extLst>
          </p:cNvPr>
          <p:cNvSpPr txBox="1"/>
          <p:nvPr/>
        </p:nvSpPr>
        <p:spPr>
          <a:xfrm>
            <a:off x="457200" y="825500"/>
            <a:ext cx="10422610" cy="1846659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1900" u="sng" dirty="0">
                <a:solidFill>
                  <a:srgbClr val="000000"/>
                </a:solidFill>
                <a:latin typeface="Arial - 26"/>
              </a:rPr>
              <a:t>Key Questions</a:t>
            </a:r>
          </a:p>
          <a:p>
            <a:endParaRPr lang="en-GB" sz="1900" u="sng" dirty="0">
              <a:solidFill>
                <a:srgbClr val="000000"/>
              </a:solidFill>
              <a:latin typeface="Arial - 26"/>
            </a:endParaRPr>
          </a:p>
          <a:p>
            <a:pPr algn="ctr"/>
            <a:r>
              <a:rPr lang="en-GB" sz="1900" u="sng" dirty="0">
                <a:solidFill>
                  <a:srgbClr val="000000"/>
                </a:solidFill>
                <a:latin typeface="Arial - 26"/>
              </a:rPr>
              <a:t>Ho</a:t>
            </a:r>
            <a:r>
              <a:rPr lang="en-GB" sz="1900" dirty="0">
                <a:solidFill>
                  <a:srgbClr val="000000"/>
                </a:solidFill>
                <a:latin typeface="Arial - 26"/>
              </a:rPr>
              <a:t>w does a switch work?</a:t>
            </a:r>
          </a:p>
          <a:p>
            <a:pPr algn="ctr"/>
            <a:r>
              <a:rPr lang="en-GB" sz="1900" dirty="0">
                <a:solidFill>
                  <a:srgbClr val="000000"/>
                </a:solidFill>
                <a:latin typeface="Arial - 26"/>
              </a:rPr>
              <a:t>What is meant by a break in the circuit?</a:t>
            </a:r>
          </a:p>
          <a:p>
            <a:pPr algn="ctr"/>
            <a:r>
              <a:rPr lang="en-GB" sz="1900" dirty="0">
                <a:solidFill>
                  <a:srgbClr val="000000"/>
                </a:solidFill>
                <a:latin typeface="Arial - 26"/>
              </a:rPr>
              <a:t> What different types of switches are there? </a:t>
            </a:r>
          </a:p>
          <a:p>
            <a:pPr algn="ctr"/>
            <a:r>
              <a:rPr lang="en-GB" sz="1900" dirty="0">
                <a:solidFill>
                  <a:srgbClr val="000000"/>
                </a:solidFill>
                <a:latin typeface="Arial - 26"/>
              </a:rPr>
              <a:t>Why do we need to be able to make a break in a circuit?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8034779-2B76-4BC9-AF1A-F5DFC21FC3CB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3579" y="3063439"/>
            <a:ext cx="4808564" cy="3197876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</p:spTree>
    <p:extLst>
      <p:ext uri="{BB962C8B-B14F-4D97-AF65-F5344CB8AC3E}">
        <p14:creationId xmlns:p14="http://schemas.microsoft.com/office/powerpoint/2010/main" val="236989098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3A0856184BFD4489A0A339298D3E9C6" ma:contentTypeVersion="10" ma:contentTypeDescription="Create a new document." ma:contentTypeScope="" ma:versionID="38078bae32ce2c502353ddd6085d4949">
  <xsd:schema xmlns:xsd="http://www.w3.org/2001/XMLSchema" xmlns:xs="http://www.w3.org/2001/XMLSchema" xmlns:p="http://schemas.microsoft.com/office/2006/metadata/properties" xmlns:ns2="309d9867-99f5-4561-aefc-550f5b2269e7" targetNamespace="http://schemas.microsoft.com/office/2006/metadata/properties" ma:root="true" ma:fieldsID="6adb33fdc11ea4a863fdfe8c663f0088" ns2:_="">
    <xsd:import namespace="309d9867-99f5-4561-aefc-550f5b2269e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9d9867-99f5-4561-aefc-550f5b2269e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672918B0-A092-4E9B-8508-7EB43A50837C}">
  <ds:schemaRefs>
    <ds:schemaRef ds:uri="http://purl.org/dc/elements/1.1/"/>
    <ds:schemaRef ds:uri="http://www.w3.org/XML/1998/namespace"/>
    <ds:schemaRef ds:uri="http://schemas.openxmlformats.org/package/2006/metadata/core-properties"/>
    <ds:schemaRef ds:uri="http://schemas.microsoft.com/office/infopath/2007/PartnerControls"/>
    <ds:schemaRef ds:uri="http://schemas.microsoft.com/office/2006/metadata/properties"/>
    <ds:schemaRef ds:uri="http://purl.org/dc/dcmitype/"/>
    <ds:schemaRef ds:uri="http://schemas.microsoft.com/office/2006/documentManagement/types"/>
    <ds:schemaRef ds:uri="309d9867-99f5-4561-aefc-550f5b2269e7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98673F20-6EF4-4CC5-8636-8825BCFE08B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7B28E00-A42F-47EA-9F30-A15270D960A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09d9867-99f5-4561-aefc-550f5b2269e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150</Words>
  <Application>Microsoft Office PowerPoint</Application>
  <PresentationFormat>Custom</PresentationFormat>
  <Paragraphs>10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2" baseType="lpstr">
      <vt:lpstr>Comic Sans MS - 11</vt:lpstr>
      <vt:lpstr>Calibri</vt:lpstr>
      <vt:lpstr>Arial</vt:lpstr>
      <vt:lpstr>Comic Sans MS - 9</vt:lpstr>
      <vt:lpstr>Arial - 26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Rachel Sprawson</dc:creator>
  <cp:lastModifiedBy>Rachel Sprawson</cp:lastModifiedBy>
  <cp:revision>1</cp:revision>
  <dcterms:created xsi:type="dcterms:W3CDTF">2021-01-15T07:52:38Z</dcterms:created>
  <dcterms:modified xsi:type="dcterms:W3CDTF">2021-01-15T07:55:04Z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0x01010033A0856184BFD4489A0A339298D3E9C6</vt:lpwstr>
  </property>
</Properties>
</file>