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11"/>
  </p:notesMasterIdLst>
  <p:sldIdLst>
    <p:sldId id="256" r:id="rId5"/>
    <p:sldId id="295" r:id="rId6"/>
    <p:sldId id="289" r:id="rId7"/>
    <p:sldId id="293" r:id="rId8"/>
    <p:sldId id="291" r:id="rId9"/>
    <p:sldId id="296" r:id="rId10"/>
  </p:sldIdLst>
  <p:sldSz cx="12192000" cy="6858000"/>
  <p:notesSz cx="6858000" cy="9144000"/>
  <p:embeddedFontLst>
    <p:embeddedFont>
      <p:font typeface="Arial Black" panose="020B0A04020102020204" pitchFamily="34" charset="0"/>
      <p:bold r:id="rId12"/>
    </p:embeddedFont>
    <p:embeddedFont>
      <p:font typeface="Roboto" panose="02000000000000000000" pitchFamily="2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9" roundtripDataSignature="AMtx7mjNQa92X7bBwATfI9SljTBwguoyC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EA37C9-76F4-44C0-9E90-AECDDBA3D03C}" v="15" dt="2025-01-16T09:50:35.29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39" Type="http://customschemas.google.com/relationships/presentationmetadata" Target="metadata"/><Relationship Id="rId3" Type="http://schemas.openxmlformats.org/officeDocument/2006/relationships/customXml" Target="../customXml/item3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2" Type="http://schemas.openxmlformats.org/officeDocument/2006/relationships/customXml" Target="../customXml/item2.xml"/><Relationship Id="rId16" Type="http://schemas.openxmlformats.org/officeDocument/2006/relationships/font" Target="fonts/font5.fntdata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font" Target="fonts/font4.fntdata"/><Relationship Id="rId10" Type="http://schemas.openxmlformats.org/officeDocument/2006/relationships/slide" Target="slides/slide6.xml"/><Relationship Id="rId44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3.fntdata"/><Relationship Id="rId43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C Namur" userId="e013be1b-70de-4ee4-b45e-d9cec88cf496" providerId="ADAL" clId="{39EA37C9-76F4-44C0-9E90-AECDDBA3D03C}"/>
    <pc:docChg chg="custSel addSld delSld modSld sldOrd">
      <pc:chgData name="Mrs C Namur" userId="e013be1b-70de-4ee4-b45e-d9cec88cf496" providerId="ADAL" clId="{39EA37C9-76F4-44C0-9E90-AECDDBA3D03C}" dt="2025-01-16T09:51:31.156" v="439" actId="5793"/>
      <pc:docMkLst>
        <pc:docMk/>
      </pc:docMkLst>
      <pc:sldChg chg="addSp delSp modSp add mod">
        <pc:chgData name="Mrs C Namur" userId="e013be1b-70de-4ee4-b45e-d9cec88cf496" providerId="ADAL" clId="{39EA37C9-76F4-44C0-9E90-AECDDBA3D03C}" dt="2025-01-16T09:51:31.156" v="439" actId="5793"/>
        <pc:sldMkLst>
          <pc:docMk/>
          <pc:sldMk cId="0" sldId="256"/>
        </pc:sldMkLst>
        <pc:spChg chg="del">
          <ac:chgData name="Mrs C Namur" userId="e013be1b-70de-4ee4-b45e-d9cec88cf496" providerId="ADAL" clId="{39EA37C9-76F4-44C0-9E90-AECDDBA3D03C}" dt="2025-01-16T09:27:43.111" v="45" actId="478"/>
          <ac:spMkLst>
            <pc:docMk/>
            <pc:sldMk cId="0" sldId="256"/>
            <ac:spMk id="3" creationId="{7934A43A-7131-65F7-3CAD-1600EE8344A6}"/>
          </ac:spMkLst>
        </pc:spChg>
        <pc:spChg chg="add mod">
          <ac:chgData name="Mrs C Namur" userId="e013be1b-70de-4ee4-b45e-d9cec88cf496" providerId="ADAL" clId="{39EA37C9-76F4-44C0-9E90-AECDDBA3D03C}" dt="2025-01-16T09:51:31.156" v="439" actId="5793"/>
          <ac:spMkLst>
            <pc:docMk/>
            <pc:sldMk cId="0" sldId="256"/>
            <ac:spMk id="4" creationId="{85B6B77A-B465-17C3-92B3-719D200DDCE1}"/>
          </ac:spMkLst>
        </pc:spChg>
        <pc:spChg chg="mod">
          <ac:chgData name="Mrs C Namur" userId="e013be1b-70de-4ee4-b45e-d9cec88cf496" providerId="ADAL" clId="{39EA37C9-76F4-44C0-9E90-AECDDBA3D03C}" dt="2025-01-16T09:51:28.457" v="435" actId="1076"/>
          <ac:spMkLst>
            <pc:docMk/>
            <pc:sldMk cId="0" sldId="256"/>
            <ac:spMk id="40" creationId="{00000000-0000-0000-0000-000000000000}"/>
          </ac:spMkLst>
        </pc:spChg>
      </pc:sldChg>
      <pc:sldChg chg="addSp delSp modSp del mod">
        <pc:chgData name="Mrs C Namur" userId="e013be1b-70de-4ee4-b45e-d9cec88cf496" providerId="ADAL" clId="{39EA37C9-76F4-44C0-9E90-AECDDBA3D03C}" dt="2025-01-16T09:28:17.291" v="89" actId="47"/>
        <pc:sldMkLst>
          <pc:docMk/>
          <pc:sldMk cId="1135859490" sldId="275"/>
        </pc:sldMkLst>
        <pc:spChg chg="add mod">
          <ac:chgData name="Mrs C Namur" userId="e013be1b-70de-4ee4-b45e-d9cec88cf496" providerId="ADAL" clId="{39EA37C9-76F4-44C0-9E90-AECDDBA3D03C}" dt="2025-01-16T09:26:40.981" v="42" actId="1076"/>
          <ac:spMkLst>
            <pc:docMk/>
            <pc:sldMk cId="1135859490" sldId="275"/>
            <ac:spMk id="2" creationId="{866233C6-35E9-7E45-6340-0A0CE6E36039}"/>
          </ac:spMkLst>
        </pc:spChg>
        <pc:spChg chg="mod">
          <ac:chgData name="Mrs C Namur" userId="e013be1b-70de-4ee4-b45e-d9cec88cf496" providerId="ADAL" clId="{39EA37C9-76F4-44C0-9E90-AECDDBA3D03C}" dt="2025-01-16T09:26:04.731" v="26" actId="1076"/>
          <ac:spMkLst>
            <pc:docMk/>
            <pc:sldMk cId="1135859490" sldId="275"/>
            <ac:spMk id="5" creationId="{CE79F51F-3B0E-8675-0048-1D5F9788008B}"/>
          </ac:spMkLst>
        </pc:spChg>
        <pc:spChg chg="del">
          <ac:chgData name="Mrs C Namur" userId="e013be1b-70de-4ee4-b45e-d9cec88cf496" providerId="ADAL" clId="{39EA37C9-76F4-44C0-9E90-AECDDBA3D03C}" dt="2025-01-16T09:25:16.690" v="0" actId="478"/>
          <ac:spMkLst>
            <pc:docMk/>
            <pc:sldMk cId="1135859490" sldId="275"/>
            <ac:spMk id="11" creationId="{1F2E594A-6CD1-1A31-83A8-66741E1E0267}"/>
          </ac:spMkLst>
        </pc:spChg>
        <pc:spChg chg="del">
          <ac:chgData name="Mrs C Namur" userId="e013be1b-70de-4ee4-b45e-d9cec88cf496" providerId="ADAL" clId="{39EA37C9-76F4-44C0-9E90-AECDDBA3D03C}" dt="2025-01-16T09:25:49.218" v="25" actId="478"/>
          <ac:spMkLst>
            <pc:docMk/>
            <pc:sldMk cId="1135859490" sldId="275"/>
            <ac:spMk id="13" creationId="{1977B84E-E98F-C802-4D43-2C8CBBCCC3FB}"/>
          </ac:spMkLst>
        </pc:spChg>
        <pc:spChg chg="del">
          <ac:chgData name="Mrs C Namur" userId="e013be1b-70de-4ee4-b45e-d9cec88cf496" providerId="ADAL" clId="{39EA37C9-76F4-44C0-9E90-AECDDBA3D03C}" dt="2025-01-16T09:25:33.433" v="22" actId="478"/>
          <ac:spMkLst>
            <pc:docMk/>
            <pc:sldMk cId="1135859490" sldId="275"/>
            <ac:spMk id="15" creationId="{C974ADA6-471C-4A98-FBBB-BD2156DB3BB9}"/>
          </ac:spMkLst>
        </pc:spChg>
        <pc:spChg chg="mod">
          <ac:chgData name="Mrs C Namur" userId="e013be1b-70de-4ee4-b45e-d9cec88cf496" providerId="ADAL" clId="{39EA37C9-76F4-44C0-9E90-AECDDBA3D03C}" dt="2025-01-16T09:25:42.384" v="23" actId="1076"/>
          <ac:spMkLst>
            <pc:docMk/>
            <pc:sldMk cId="1135859490" sldId="275"/>
            <ac:spMk id="17" creationId="{479F1F76-5A68-791B-BED4-4F26A5AEEB68}"/>
          </ac:spMkLst>
        </pc:spChg>
        <pc:graphicFrameChg chg="add mod">
          <ac:chgData name="Mrs C Namur" userId="e013be1b-70de-4ee4-b45e-d9cec88cf496" providerId="ADAL" clId="{39EA37C9-76F4-44C0-9E90-AECDDBA3D03C}" dt="2025-01-16T09:27:17.061" v="43"/>
          <ac:graphicFrameMkLst>
            <pc:docMk/>
            <pc:sldMk cId="1135859490" sldId="275"/>
            <ac:graphicFrameMk id="3" creationId="{A39058DD-E235-155D-D55A-12D943855675}"/>
          </ac:graphicFrameMkLst>
        </pc:graphicFrameChg>
        <pc:picChg chg="mod">
          <ac:chgData name="Mrs C Namur" userId="e013be1b-70de-4ee4-b45e-d9cec88cf496" providerId="ADAL" clId="{39EA37C9-76F4-44C0-9E90-AECDDBA3D03C}" dt="2025-01-16T09:25:47.119" v="24" actId="14100"/>
          <ac:picMkLst>
            <pc:docMk/>
            <pc:sldMk cId="1135859490" sldId="275"/>
            <ac:picMk id="4" creationId="{17E32FB4-4FD7-6BF0-265D-68304966CAC8}"/>
          </ac:picMkLst>
        </pc:picChg>
      </pc:sldChg>
      <pc:sldChg chg="del">
        <pc:chgData name="Mrs C Namur" userId="e013be1b-70de-4ee4-b45e-d9cec88cf496" providerId="ADAL" clId="{39EA37C9-76F4-44C0-9E90-AECDDBA3D03C}" dt="2025-01-16T09:29:07.787" v="90" actId="47"/>
        <pc:sldMkLst>
          <pc:docMk/>
          <pc:sldMk cId="3397092538" sldId="276"/>
        </pc:sldMkLst>
      </pc:sldChg>
      <pc:sldChg chg="del">
        <pc:chgData name="Mrs C Namur" userId="e013be1b-70de-4ee4-b45e-d9cec88cf496" providerId="ADAL" clId="{39EA37C9-76F4-44C0-9E90-AECDDBA3D03C}" dt="2025-01-16T09:29:10.001" v="91" actId="47"/>
        <pc:sldMkLst>
          <pc:docMk/>
          <pc:sldMk cId="3541150297" sldId="277"/>
        </pc:sldMkLst>
      </pc:sldChg>
      <pc:sldChg chg="del">
        <pc:chgData name="Mrs C Namur" userId="e013be1b-70de-4ee4-b45e-d9cec88cf496" providerId="ADAL" clId="{39EA37C9-76F4-44C0-9E90-AECDDBA3D03C}" dt="2025-01-16T09:29:10.968" v="92" actId="47"/>
        <pc:sldMkLst>
          <pc:docMk/>
          <pc:sldMk cId="933622236" sldId="278"/>
        </pc:sldMkLst>
      </pc:sldChg>
      <pc:sldChg chg="del">
        <pc:chgData name="Mrs C Namur" userId="e013be1b-70de-4ee4-b45e-d9cec88cf496" providerId="ADAL" clId="{39EA37C9-76F4-44C0-9E90-AECDDBA3D03C}" dt="2025-01-16T09:29:12.091" v="93" actId="47"/>
        <pc:sldMkLst>
          <pc:docMk/>
          <pc:sldMk cId="3263688674" sldId="279"/>
        </pc:sldMkLst>
      </pc:sldChg>
      <pc:sldChg chg="del">
        <pc:chgData name="Mrs C Namur" userId="e013be1b-70de-4ee4-b45e-d9cec88cf496" providerId="ADAL" clId="{39EA37C9-76F4-44C0-9E90-AECDDBA3D03C}" dt="2025-01-16T09:29:16.888" v="94" actId="47"/>
        <pc:sldMkLst>
          <pc:docMk/>
          <pc:sldMk cId="93481291" sldId="280"/>
        </pc:sldMkLst>
      </pc:sldChg>
      <pc:sldChg chg="del">
        <pc:chgData name="Mrs C Namur" userId="e013be1b-70de-4ee4-b45e-d9cec88cf496" providerId="ADAL" clId="{39EA37C9-76F4-44C0-9E90-AECDDBA3D03C}" dt="2025-01-16T09:29:18.906" v="95" actId="47"/>
        <pc:sldMkLst>
          <pc:docMk/>
          <pc:sldMk cId="1528636865" sldId="281"/>
        </pc:sldMkLst>
      </pc:sldChg>
      <pc:sldChg chg="addSp delSp modSp mod modAnim">
        <pc:chgData name="Mrs C Namur" userId="e013be1b-70de-4ee4-b45e-d9cec88cf496" providerId="ADAL" clId="{39EA37C9-76F4-44C0-9E90-AECDDBA3D03C}" dt="2025-01-16T09:50:35.291" v="416"/>
        <pc:sldMkLst>
          <pc:docMk/>
          <pc:sldMk cId="595154999" sldId="289"/>
        </pc:sldMkLst>
        <pc:spChg chg="add mod">
          <ac:chgData name="Mrs C Namur" userId="e013be1b-70de-4ee4-b45e-d9cec88cf496" providerId="ADAL" clId="{39EA37C9-76F4-44C0-9E90-AECDDBA3D03C}" dt="2025-01-16T09:38:02.903" v="216" actId="1076"/>
          <ac:spMkLst>
            <pc:docMk/>
            <pc:sldMk cId="595154999" sldId="289"/>
            <ac:spMk id="7" creationId="{16F2BCC9-03AF-D6A7-68CC-08AD847B8710}"/>
          </ac:spMkLst>
        </pc:spChg>
        <pc:spChg chg="mod">
          <ac:chgData name="Mrs C Namur" userId="e013be1b-70de-4ee4-b45e-d9cec88cf496" providerId="ADAL" clId="{39EA37C9-76F4-44C0-9E90-AECDDBA3D03C}" dt="2025-01-16T09:38:27.767" v="243" actId="14100"/>
          <ac:spMkLst>
            <pc:docMk/>
            <pc:sldMk cId="595154999" sldId="289"/>
            <ac:spMk id="13" creationId="{E2CEF575-81C9-A30B-2BC0-EFA7E4F9B328}"/>
          </ac:spMkLst>
        </pc:spChg>
        <pc:spChg chg="mod">
          <ac:chgData name="Mrs C Namur" userId="e013be1b-70de-4ee4-b45e-d9cec88cf496" providerId="ADAL" clId="{39EA37C9-76F4-44C0-9E90-AECDDBA3D03C}" dt="2025-01-16T09:38:31.107" v="244" actId="1076"/>
          <ac:spMkLst>
            <pc:docMk/>
            <pc:sldMk cId="595154999" sldId="289"/>
            <ac:spMk id="17" creationId="{21BE67C7-2C72-DB44-132A-0E04513D702E}"/>
          </ac:spMkLst>
        </pc:spChg>
        <pc:picChg chg="add mod">
          <ac:chgData name="Mrs C Namur" userId="e013be1b-70de-4ee4-b45e-d9cec88cf496" providerId="ADAL" clId="{39EA37C9-76F4-44C0-9E90-AECDDBA3D03C}" dt="2025-01-16T09:37:28.693" v="177" actId="1076"/>
          <ac:picMkLst>
            <pc:docMk/>
            <pc:sldMk cId="595154999" sldId="289"/>
            <ac:picMk id="4" creationId="{A6BC8358-BDF6-0E0A-839E-F9AFC8D76708}"/>
          </ac:picMkLst>
        </pc:picChg>
        <pc:picChg chg="del">
          <ac:chgData name="Mrs C Namur" userId="e013be1b-70de-4ee4-b45e-d9cec88cf496" providerId="ADAL" clId="{39EA37C9-76F4-44C0-9E90-AECDDBA3D03C}" dt="2025-01-16T09:39:01.514" v="247" actId="478"/>
          <ac:picMkLst>
            <pc:docMk/>
            <pc:sldMk cId="595154999" sldId="289"/>
            <ac:picMk id="6" creationId="{C84E6AF8-DA2F-F010-04DC-3596F6E0B0E4}"/>
          </ac:picMkLst>
        </pc:picChg>
        <pc:picChg chg="del">
          <ac:chgData name="Mrs C Namur" userId="e013be1b-70de-4ee4-b45e-d9cec88cf496" providerId="ADAL" clId="{39EA37C9-76F4-44C0-9E90-AECDDBA3D03C}" dt="2025-01-16T09:38:59.664" v="246" actId="478"/>
          <ac:picMkLst>
            <pc:docMk/>
            <pc:sldMk cId="595154999" sldId="289"/>
            <ac:picMk id="9" creationId="{D90F71A3-7DAE-7366-F73B-C4AE24711C4E}"/>
          </ac:picMkLst>
        </pc:picChg>
        <pc:picChg chg="del">
          <ac:chgData name="Mrs C Namur" userId="e013be1b-70de-4ee4-b45e-d9cec88cf496" providerId="ADAL" clId="{39EA37C9-76F4-44C0-9E90-AECDDBA3D03C}" dt="2025-01-16T09:33:00.193" v="136" actId="478"/>
          <ac:picMkLst>
            <pc:docMk/>
            <pc:sldMk cId="595154999" sldId="289"/>
            <ac:picMk id="10" creationId="{31CA117B-6A47-7E5F-0287-D0A6956ED468}"/>
          </ac:picMkLst>
        </pc:picChg>
        <pc:picChg chg="add mod">
          <ac:chgData name="Mrs C Namur" userId="e013be1b-70de-4ee4-b45e-d9cec88cf496" providerId="ADAL" clId="{39EA37C9-76F4-44C0-9E90-AECDDBA3D03C}" dt="2025-01-16T09:39:10.970" v="250" actId="1076"/>
          <ac:picMkLst>
            <pc:docMk/>
            <pc:sldMk cId="595154999" sldId="289"/>
            <ac:picMk id="11" creationId="{336BEF68-9012-E618-E8BD-4F680216FDDE}"/>
          </ac:picMkLst>
        </pc:picChg>
      </pc:sldChg>
      <pc:sldChg chg="addSp delSp modSp mod modAnim">
        <pc:chgData name="Mrs C Namur" userId="e013be1b-70de-4ee4-b45e-d9cec88cf496" providerId="ADAL" clId="{39EA37C9-76F4-44C0-9E90-AECDDBA3D03C}" dt="2025-01-16T09:49:53.597" v="415"/>
        <pc:sldMkLst>
          <pc:docMk/>
          <pc:sldMk cId="3780694922" sldId="291"/>
        </pc:sldMkLst>
        <pc:spChg chg="add mod">
          <ac:chgData name="Mrs C Namur" userId="e013be1b-70de-4ee4-b45e-d9cec88cf496" providerId="ADAL" clId="{39EA37C9-76F4-44C0-9E90-AECDDBA3D03C}" dt="2025-01-16T09:48:04.353" v="384" actId="1076"/>
          <ac:spMkLst>
            <pc:docMk/>
            <pc:sldMk cId="3780694922" sldId="291"/>
            <ac:spMk id="16" creationId="{CAA0EA56-1B91-C400-0DC2-588BDE35BAFE}"/>
          </ac:spMkLst>
        </pc:spChg>
        <pc:spChg chg="mod">
          <ac:chgData name="Mrs C Namur" userId="e013be1b-70de-4ee4-b45e-d9cec88cf496" providerId="ADAL" clId="{39EA37C9-76F4-44C0-9E90-AECDDBA3D03C}" dt="2025-01-16T09:49:42.573" v="413" actId="14100"/>
          <ac:spMkLst>
            <pc:docMk/>
            <pc:sldMk cId="3780694922" sldId="291"/>
            <ac:spMk id="23" creationId="{76292677-FB05-1C94-7E7C-E4893028DEE0}"/>
          </ac:spMkLst>
        </pc:spChg>
        <pc:spChg chg="mod">
          <ac:chgData name="Mrs C Namur" userId="e013be1b-70de-4ee4-b45e-d9cec88cf496" providerId="ADAL" clId="{39EA37C9-76F4-44C0-9E90-AECDDBA3D03C}" dt="2025-01-16T09:49:37.280" v="412" actId="1076"/>
          <ac:spMkLst>
            <pc:docMk/>
            <pc:sldMk cId="3780694922" sldId="291"/>
            <ac:spMk id="25" creationId="{301131C5-D5AF-EA5F-D63D-202F295D3084}"/>
          </ac:spMkLst>
        </pc:spChg>
        <pc:picChg chg="del">
          <ac:chgData name="Mrs C Namur" userId="e013be1b-70de-4ee4-b45e-d9cec88cf496" providerId="ADAL" clId="{39EA37C9-76F4-44C0-9E90-AECDDBA3D03C}" dt="2025-01-16T09:49:07.483" v="386" actId="478"/>
          <ac:picMkLst>
            <pc:docMk/>
            <pc:sldMk cId="3780694922" sldId="291"/>
            <ac:picMk id="3" creationId="{A4B02F50-65EF-EDB2-7B7F-8F2180DDF1E2}"/>
          </ac:picMkLst>
        </pc:picChg>
        <pc:picChg chg="add del mod">
          <ac:chgData name="Mrs C Namur" userId="e013be1b-70de-4ee4-b45e-d9cec88cf496" providerId="ADAL" clId="{39EA37C9-76F4-44C0-9E90-AECDDBA3D03C}" dt="2025-01-16T09:43:01.491" v="358" actId="478"/>
          <ac:picMkLst>
            <pc:docMk/>
            <pc:sldMk cId="3780694922" sldId="291"/>
            <ac:picMk id="5" creationId="{2DDB8DFB-E661-8315-3D19-302726615A90}"/>
          </ac:picMkLst>
        </pc:picChg>
        <pc:picChg chg="del">
          <ac:chgData name="Mrs C Namur" userId="e013be1b-70de-4ee4-b45e-d9cec88cf496" providerId="ADAL" clId="{39EA37C9-76F4-44C0-9E90-AECDDBA3D03C}" dt="2025-01-16T09:49:06.674" v="385" actId="478"/>
          <ac:picMkLst>
            <pc:docMk/>
            <pc:sldMk cId="3780694922" sldId="291"/>
            <ac:picMk id="6" creationId="{11B9AC9B-0EAB-84C6-D4D7-C75BE7614539}"/>
          </ac:picMkLst>
        </pc:picChg>
        <pc:picChg chg="del">
          <ac:chgData name="Mrs C Namur" userId="e013be1b-70de-4ee4-b45e-d9cec88cf496" providerId="ADAL" clId="{39EA37C9-76F4-44C0-9E90-AECDDBA3D03C}" dt="2025-01-16T09:33:02.156" v="137" actId="478"/>
          <ac:picMkLst>
            <pc:docMk/>
            <pc:sldMk cId="3780694922" sldId="291"/>
            <ac:picMk id="10" creationId="{31CA117B-6A47-7E5F-0287-D0A6956ED468}"/>
          </ac:picMkLst>
        </pc:picChg>
        <pc:picChg chg="add mod">
          <ac:chgData name="Mrs C Namur" userId="e013be1b-70de-4ee4-b45e-d9cec88cf496" providerId="ADAL" clId="{39EA37C9-76F4-44C0-9E90-AECDDBA3D03C}" dt="2025-01-16T09:44:28.799" v="360" actId="1076"/>
          <ac:picMkLst>
            <pc:docMk/>
            <pc:sldMk cId="3780694922" sldId="291"/>
            <ac:picMk id="11" creationId="{318BA616-39A7-EC61-3344-A50D84264973}"/>
          </ac:picMkLst>
        </pc:picChg>
        <pc:picChg chg="add mod ord">
          <ac:chgData name="Mrs C Namur" userId="e013be1b-70de-4ee4-b45e-d9cec88cf496" providerId="ADAL" clId="{39EA37C9-76F4-44C0-9E90-AECDDBA3D03C}" dt="2025-01-16T09:47:00.218" v="368" actId="166"/>
          <ac:picMkLst>
            <pc:docMk/>
            <pc:sldMk cId="3780694922" sldId="291"/>
            <ac:picMk id="13" creationId="{15222C5A-7947-16BB-4CE9-5D3E793D2BAA}"/>
          </ac:picMkLst>
        </pc:picChg>
        <pc:picChg chg="add mod">
          <ac:chgData name="Mrs C Namur" userId="e013be1b-70de-4ee4-b45e-d9cec88cf496" providerId="ADAL" clId="{39EA37C9-76F4-44C0-9E90-AECDDBA3D03C}" dt="2025-01-16T09:46:57.419" v="367" actId="1076"/>
          <ac:picMkLst>
            <pc:docMk/>
            <pc:sldMk cId="3780694922" sldId="291"/>
            <ac:picMk id="15" creationId="{27F616DA-3F2A-C8DB-DE88-E03E7123531A}"/>
          </ac:picMkLst>
        </pc:picChg>
        <pc:picChg chg="add mod">
          <ac:chgData name="Mrs C Namur" userId="e013be1b-70de-4ee4-b45e-d9cec88cf496" providerId="ADAL" clId="{39EA37C9-76F4-44C0-9E90-AECDDBA3D03C}" dt="2025-01-16T09:49:46.795" v="414" actId="1076"/>
          <ac:picMkLst>
            <pc:docMk/>
            <pc:sldMk cId="3780694922" sldId="291"/>
            <ac:picMk id="18" creationId="{EC162BD2-68D4-2F6F-48D0-64BF6E9BAA8A}"/>
          </ac:picMkLst>
        </pc:picChg>
      </pc:sldChg>
      <pc:sldChg chg="del">
        <pc:chgData name="Mrs C Namur" userId="e013be1b-70de-4ee4-b45e-d9cec88cf496" providerId="ADAL" clId="{39EA37C9-76F4-44C0-9E90-AECDDBA3D03C}" dt="2025-01-16T09:29:30.502" v="97" actId="47"/>
        <pc:sldMkLst>
          <pc:docMk/>
          <pc:sldMk cId="4223810358" sldId="292"/>
        </pc:sldMkLst>
      </pc:sldChg>
      <pc:sldChg chg="addSp delSp modSp mod ord modAnim">
        <pc:chgData name="Mrs C Namur" userId="e013be1b-70de-4ee4-b45e-d9cec88cf496" providerId="ADAL" clId="{39EA37C9-76F4-44C0-9E90-AECDDBA3D03C}" dt="2025-01-16T09:39:48.065" v="252"/>
        <pc:sldMkLst>
          <pc:docMk/>
          <pc:sldMk cId="2426594062" sldId="293"/>
        </pc:sldMkLst>
        <pc:spChg chg="add mod">
          <ac:chgData name="Mrs C Namur" userId="e013be1b-70de-4ee4-b45e-d9cec88cf496" providerId="ADAL" clId="{39EA37C9-76F4-44C0-9E90-AECDDBA3D03C}" dt="2025-01-16T09:36:01.195" v="167" actId="20577"/>
          <ac:spMkLst>
            <pc:docMk/>
            <pc:sldMk cId="2426594062" sldId="293"/>
            <ac:spMk id="7" creationId="{637B86A5-9B29-9CD9-4E36-B66A9F11AEE0}"/>
          </ac:spMkLst>
        </pc:spChg>
        <pc:spChg chg="mod">
          <ac:chgData name="Mrs C Namur" userId="e013be1b-70de-4ee4-b45e-d9cec88cf496" providerId="ADAL" clId="{39EA37C9-76F4-44C0-9E90-AECDDBA3D03C}" dt="2025-01-16T09:36:22.845" v="170" actId="1076"/>
          <ac:spMkLst>
            <pc:docMk/>
            <pc:sldMk cId="2426594062" sldId="293"/>
            <ac:spMk id="17" creationId="{22DFF559-50ED-D9FB-5874-314F9F7F2598}"/>
          </ac:spMkLst>
        </pc:spChg>
        <pc:picChg chg="mod">
          <ac:chgData name="Mrs C Namur" userId="e013be1b-70de-4ee4-b45e-d9cec88cf496" providerId="ADAL" clId="{39EA37C9-76F4-44C0-9E90-AECDDBA3D03C}" dt="2025-01-16T09:36:22.845" v="170" actId="1076"/>
          <ac:picMkLst>
            <pc:docMk/>
            <pc:sldMk cId="2426594062" sldId="293"/>
            <ac:picMk id="4" creationId="{ADA536CA-AF52-ECE1-3A05-8A62F3BCC77F}"/>
          </ac:picMkLst>
        </pc:picChg>
        <pc:picChg chg="add mod">
          <ac:chgData name="Mrs C Namur" userId="e013be1b-70de-4ee4-b45e-d9cec88cf496" providerId="ADAL" clId="{39EA37C9-76F4-44C0-9E90-AECDDBA3D03C}" dt="2025-01-16T09:35:40.353" v="142" actId="1076"/>
          <ac:picMkLst>
            <pc:docMk/>
            <pc:sldMk cId="2426594062" sldId="293"/>
            <ac:picMk id="5" creationId="{9BCBD3D6-4FC2-346B-F95E-6EA742331433}"/>
          </ac:picMkLst>
        </pc:picChg>
        <pc:picChg chg="mod">
          <ac:chgData name="Mrs C Namur" userId="e013be1b-70de-4ee4-b45e-d9cec88cf496" providerId="ADAL" clId="{39EA37C9-76F4-44C0-9E90-AECDDBA3D03C}" dt="2025-01-16T09:36:22.845" v="170" actId="1076"/>
          <ac:picMkLst>
            <pc:docMk/>
            <pc:sldMk cId="2426594062" sldId="293"/>
            <ac:picMk id="6" creationId="{226AFAC2-772E-F302-04F0-239A3170AACE}"/>
          </ac:picMkLst>
        </pc:picChg>
        <pc:picChg chg="del">
          <ac:chgData name="Mrs C Namur" userId="e013be1b-70de-4ee4-b45e-d9cec88cf496" providerId="ADAL" clId="{39EA37C9-76F4-44C0-9E90-AECDDBA3D03C}" dt="2025-01-16T09:33:07.172" v="138" actId="478"/>
          <ac:picMkLst>
            <pc:docMk/>
            <pc:sldMk cId="2426594062" sldId="293"/>
            <ac:picMk id="10" creationId="{31CA117B-6A47-7E5F-0287-D0A6956ED468}"/>
          </ac:picMkLst>
        </pc:picChg>
      </pc:sldChg>
      <pc:sldChg chg="del">
        <pc:chgData name="Mrs C Namur" userId="e013be1b-70de-4ee4-b45e-d9cec88cf496" providerId="ADAL" clId="{39EA37C9-76F4-44C0-9E90-AECDDBA3D03C}" dt="2025-01-16T09:29:27.567" v="96" actId="47"/>
        <pc:sldMkLst>
          <pc:docMk/>
          <pc:sldMk cId="4011903018" sldId="294"/>
        </pc:sldMkLst>
      </pc:sldChg>
      <pc:sldChg chg="addSp delSp modSp mod ord delAnim modAnim">
        <pc:chgData name="Mrs C Namur" userId="e013be1b-70de-4ee4-b45e-d9cec88cf496" providerId="ADAL" clId="{39EA37C9-76F4-44C0-9E90-AECDDBA3D03C}" dt="2025-01-16T09:50:52.606" v="419" actId="1076"/>
        <pc:sldMkLst>
          <pc:docMk/>
          <pc:sldMk cId="477470273" sldId="295"/>
        </pc:sldMkLst>
        <pc:spChg chg="add mod">
          <ac:chgData name="Mrs C Namur" userId="e013be1b-70de-4ee4-b45e-d9cec88cf496" providerId="ADAL" clId="{39EA37C9-76F4-44C0-9E90-AECDDBA3D03C}" dt="2025-01-16T09:31:49.140" v="130" actId="20577"/>
          <ac:spMkLst>
            <pc:docMk/>
            <pc:sldMk cId="477470273" sldId="295"/>
            <ac:spMk id="6" creationId="{55FDE5AA-5A42-A196-1DA8-A0BCC0E6AD36}"/>
          </ac:spMkLst>
        </pc:spChg>
        <pc:spChg chg="mod">
          <ac:chgData name="Mrs C Namur" userId="e013be1b-70de-4ee4-b45e-d9cec88cf496" providerId="ADAL" clId="{39EA37C9-76F4-44C0-9E90-AECDDBA3D03C}" dt="2025-01-16T09:32:38.052" v="134" actId="1076"/>
          <ac:spMkLst>
            <pc:docMk/>
            <pc:sldMk cId="477470273" sldId="295"/>
            <ac:spMk id="16" creationId="{8CDCFA87-46A2-2157-74F3-76F26F916A59}"/>
          </ac:spMkLst>
        </pc:spChg>
        <pc:spChg chg="mod ord">
          <ac:chgData name="Mrs C Namur" userId="e013be1b-70de-4ee4-b45e-d9cec88cf496" providerId="ADAL" clId="{39EA37C9-76F4-44C0-9E90-AECDDBA3D03C}" dt="2025-01-16T09:50:52.606" v="419" actId="1076"/>
          <ac:spMkLst>
            <pc:docMk/>
            <pc:sldMk cId="477470273" sldId="295"/>
            <ac:spMk id="18" creationId="{1F4BA94D-D4B5-0680-1EA0-3BBFB4B1E643}"/>
          </ac:spMkLst>
        </pc:spChg>
        <pc:spChg chg="mod">
          <ac:chgData name="Mrs C Namur" userId="e013be1b-70de-4ee4-b45e-d9cec88cf496" providerId="ADAL" clId="{39EA37C9-76F4-44C0-9E90-AECDDBA3D03C}" dt="2025-01-16T09:32:38.052" v="134" actId="1076"/>
          <ac:spMkLst>
            <pc:docMk/>
            <pc:sldMk cId="477470273" sldId="295"/>
            <ac:spMk id="19" creationId="{06D94935-1FB6-53EA-6ACD-FA6200218A5C}"/>
          </ac:spMkLst>
        </pc:spChg>
        <pc:spChg chg="mod ord">
          <ac:chgData name="Mrs C Namur" userId="e013be1b-70de-4ee4-b45e-d9cec88cf496" providerId="ADAL" clId="{39EA37C9-76F4-44C0-9E90-AECDDBA3D03C}" dt="2025-01-16T09:50:46.746" v="418" actId="14100"/>
          <ac:spMkLst>
            <pc:docMk/>
            <pc:sldMk cId="477470273" sldId="295"/>
            <ac:spMk id="20" creationId="{670E8CA9-EBB7-B87A-10BC-5256FCC558E5}"/>
          </ac:spMkLst>
        </pc:spChg>
        <pc:picChg chg="mod">
          <ac:chgData name="Mrs C Namur" userId="e013be1b-70de-4ee4-b45e-d9cec88cf496" providerId="ADAL" clId="{39EA37C9-76F4-44C0-9E90-AECDDBA3D03C}" dt="2025-01-16T09:32:45.886" v="135" actId="1076"/>
          <ac:picMkLst>
            <pc:docMk/>
            <pc:sldMk cId="477470273" sldId="295"/>
            <ac:picMk id="4" creationId="{DB9520A5-ADB0-BC1F-2948-365033C5B6EB}"/>
          </ac:picMkLst>
        </pc:picChg>
        <pc:picChg chg="add mod">
          <ac:chgData name="Mrs C Namur" userId="e013be1b-70de-4ee4-b45e-d9cec88cf496" providerId="ADAL" clId="{39EA37C9-76F4-44C0-9E90-AECDDBA3D03C}" dt="2025-01-16T09:30:44.097" v="104" actId="1076"/>
          <ac:picMkLst>
            <pc:docMk/>
            <pc:sldMk cId="477470273" sldId="295"/>
            <ac:picMk id="5" creationId="{85C728B4-AB73-487A-F56B-2CD492267EB6}"/>
          </ac:picMkLst>
        </pc:picChg>
        <pc:picChg chg="del mod">
          <ac:chgData name="Mrs C Namur" userId="e013be1b-70de-4ee4-b45e-d9cec88cf496" providerId="ADAL" clId="{39EA37C9-76F4-44C0-9E90-AECDDBA3D03C}" dt="2025-01-16T09:38:54.656" v="245" actId="21"/>
          <ac:picMkLst>
            <pc:docMk/>
            <pc:sldMk cId="477470273" sldId="295"/>
            <ac:picMk id="9" creationId="{336BEF68-9012-E618-E8BD-4F680216FDDE}"/>
          </ac:picMkLst>
        </pc:picChg>
        <pc:picChg chg="del">
          <ac:chgData name="Mrs C Namur" userId="e013be1b-70de-4ee4-b45e-d9cec88cf496" providerId="ADAL" clId="{39EA37C9-76F4-44C0-9E90-AECDDBA3D03C}" dt="2025-01-16T09:29:46.282" v="100" actId="478"/>
          <ac:picMkLst>
            <pc:docMk/>
            <pc:sldMk cId="477470273" sldId="295"/>
            <ac:picMk id="10" creationId="{31CA117B-6A47-7E5F-0287-D0A6956ED468}"/>
          </ac:picMkLst>
        </pc:picChg>
      </pc:sldChg>
      <pc:sldChg chg="addSp delSp modSp add mod ord delAnim modAnim">
        <pc:chgData name="Mrs C Namur" userId="e013be1b-70de-4ee4-b45e-d9cec88cf496" providerId="ADAL" clId="{39EA37C9-76F4-44C0-9E90-AECDDBA3D03C}" dt="2025-01-16T09:42:44.531" v="355"/>
        <pc:sldMkLst>
          <pc:docMk/>
          <pc:sldMk cId="3633770954" sldId="296"/>
        </pc:sldMkLst>
        <pc:spChg chg="mod ord">
          <ac:chgData name="Mrs C Namur" userId="e013be1b-70de-4ee4-b45e-d9cec88cf496" providerId="ADAL" clId="{39EA37C9-76F4-44C0-9E90-AECDDBA3D03C}" dt="2025-01-16T09:41:41.634" v="350" actId="1076"/>
          <ac:spMkLst>
            <pc:docMk/>
            <pc:sldMk cId="3633770954" sldId="296"/>
            <ac:spMk id="7" creationId="{0B391858-2C36-399D-71A3-3BC779C04D62}"/>
          </ac:spMkLst>
        </pc:spChg>
        <pc:spChg chg="mod">
          <ac:chgData name="Mrs C Namur" userId="e013be1b-70de-4ee4-b45e-d9cec88cf496" providerId="ADAL" clId="{39EA37C9-76F4-44C0-9E90-AECDDBA3D03C}" dt="2025-01-16T09:41:02.551" v="339" actId="14100"/>
          <ac:spMkLst>
            <pc:docMk/>
            <pc:sldMk cId="3633770954" sldId="296"/>
            <ac:spMk id="13" creationId="{169406FC-FEDF-642E-BA7A-A3B2FE68AEF0}"/>
          </ac:spMkLst>
        </pc:spChg>
        <pc:spChg chg="mod">
          <ac:chgData name="Mrs C Namur" userId="e013be1b-70de-4ee4-b45e-d9cec88cf496" providerId="ADAL" clId="{39EA37C9-76F4-44C0-9E90-AECDDBA3D03C}" dt="2025-01-16T09:40:57.938" v="338" actId="1076"/>
          <ac:spMkLst>
            <pc:docMk/>
            <pc:sldMk cId="3633770954" sldId="296"/>
            <ac:spMk id="17" creationId="{BD83A2B0-0804-6ADC-7616-3DA23BA2CE24}"/>
          </ac:spMkLst>
        </pc:spChg>
        <pc:picChg chg="del">
          <ac:chgData name="Mrs C Namur" userId="e013be1b-70de-4ee4-b45e-d9cec88cf496" providerId="ADAL" clId="{39EA37C9-76F4-44C0-9E90-AECDDBA3D03C}" dt="2025-01-16T09:41:11.481" v="340" actId="478"/>
          <ac:picMkLst>
            <pc:docMk/>
            <pc:sldMk cId="3633770954" sldId="296"/>
            <ac:picMk id="4" creationId="{B810C404-E92B-A4E6-2BF4-9EEE1108D64C}"/>
          </ac:picMkLst>
        </pc:picChg>
        <pc:picChg chg="add mod">
          <ac:chgData name="Mrs C Namur" userId="e013be1b-70de-4ee4-b45e-d9cec88cf496" providerId="ADAL" clId="{39EA37C9-76F4-44C0-9E90-AECDDBA3D03C}" dt="2025-01-16T09:41:36.819" v="349" actId="1076"/>
          <ac:picMkLst>
            <pc:docMk/>
            <pc:sldMk cId="3633770954" sldId="296"/>
            <ac:picMk id="6" creationId="{8900339B-BA49-901A-1F46-2AF2650D71BF}"/>
          </ac:picMkLst>
        </pc:picChg>
        <pc:picChg chg="add mod">
          <ac:chgData name="Mrs C Namur" userId="e013be1b-70de-4ee4-b45e-d9cec88cf496" providerId="ADAL" clId="{39EA37C9-76F4-44C0-9E90-AECDDBA3D03C}" dt="2025-01-16T09:42:33.700" v="354" actId="1076"/>
          <ac:picMkLst>
            <pc:docMk/>
            <pc:sldMk cId="3633770954" sldId="296"/>
            <ac:picMk id="10" creationId="{64E000CD-5A45-9485-9A89-4FA8F2BAEBF1}"/>
          </ac:picMkLst>
        </pc:picChg>
        <pc:picChg chg="del">
          <ac:chgData name="Mrs C Namur" userId="e013be1b-70de-4ee4-b45e-d9cec88cf496" providerId="ADAL" clId="{39EA37C9-76F4-44C0-9E90-AECDDBA3D03C}" dt="2025-01-16T09:40:13.592" v="266" actId="478"/>
          <ac:picMkLst>
            <pc:docMk/>
            <pc:sldMk cId="3633770954" sldId="296"/>
            <ac:picMk id="11" creationId="{A07D88D4-E1DF-9F19-F660-E2E928400DD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indent="0"/>
            <a:r>
              <a:rPr lang="en-GB"/>
              <a:t>(This could also relate, again, to Article 23: children with disabilities)</a:t>
            </a:r>
          </a:p>
        </p:txBody>
      </p:sp>
    </p:spTree>
    <p:extLst>
      <p:ext uri="{BB962C8B-B14F-4D97-AF65-F5344CB8AC3E}">
        <p14:creationId xmlns:p14="http://schemas.microsoft.com/office/powerpoint/2010/main" val="12764097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7000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3465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7018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>
          <a:extLst>
            <a:ext uri="{FF2B5EF4-FFF2-40B4-BE49-F238E27FC236}">
              <a16:creationId xmlns:a16="http://schemas.microsoft.com/office/drawing/2014/main" id="{93375586-F648-F123-1D23-2283211EAE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>
            <a:extLst>
              <a:ext uri="{FF2B5EF4-FFF2-40B4-BE49-F238E27FC236}">
                <a16:creationId xmlns:a16="http://schemas.microsoft.com/office/drawing/2014/main" id="{2771A46E-F172-92A1-13A3-AF81D57F7E0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>
            <a:extLst>
              <a:ext uri="{FF2B5EF4-FFF2-40B4-BE49-F238E27FC236}">
                <a16:creationId xmlns:a16="http://schemas.microsoft.com/office/drawing/2014/main" id="{CAEE8749-8201-E547-0E1E-9397B26931B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829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2" type="tx">
  <p:cSld name="TITLE_AND_BODY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8463950" y="6224225"/>
            <a:ext cx="273652" cy="26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>
  <p:cSld name="Title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oogle Shape;15;p15" descr="PADD_TexturesBackground_07.jpg"/>
          <p:cNvPicPr preferRelativeResize="0"/>
          <p:nvPr/>
        </p:nvPicPr>
        <p:blipFill rotWithShape="1">
          <a:blip r:embed="rId2">
            <a:alphaModFix/>
          </a:blip>
          <a:srcRect t="18886"/>
          <a:stretch/>
        </p:blipFill>
        <p:spPr>
          <a:xfrm>
            <a:off x="-21155" y="0"/>
            <a:ext cx="12234310" cy="7017096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15"/>
          <p:cNvSpPr txBox="1">
            <a:spLocks noGrp="1"/>
          </p:cNvSpPr>
          <p:nvPr>
            <p:ph type="sldNum" idx="12"/>
          </p:nvPr>
        </p:nvSpPr>
        <p:spPr>
          <a:xfrm>
            <a:off x="480000" y="6386364"/>
            <a:ext cx="273652" cy="26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imple copy">
  <p:cSld name="Simple copy">
    <p:bg>
      <p:bgPr>
        <a:solidFill>
          <a:srgbClr val="FFFFFF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sldNum" idx="12"/>
          </p:nvPr>
        </p:nvSpPr>
        <p:spPr>
          <a:xfrm>
            <a:off x="8463950" y="6224225"/>
            <a:ext cx="273652" cy="26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1">
  <p:cSld name="Title 1">
    <p:bg>
      <p:bgPr>
        <a:solidFill>
          <a:srgbClr val="FFFFFF">
            <a:alpha val="96078"/>
          </a:srgbClr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oogle Shape;20;p17" descr="Picture 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17"/>
          <p:cNvSpPr txBox="1">
            <a:spLocks noGrp="1"/>
          </p:cNvSpPr>
          <p:nvPr>
            <p:ph type="title"/>
          </p:nvPr>
        </p:nvSpPr>
        <p:spPr>
          <a:xfrm>
            <a:off x="0" y="5234399"/>
            <a:ext cx="9756058" cy="745576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None/>
              <a:defRPr sz="4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7"/>
          <p:cNvSpPr txBox="1">
            <a:spLocks noGrp="1"/>
          </p:cNvSpPr>
          <p:nvPr>
            <p:ph type="sldNum" idx="12"/>
          </p:nvPr>
        </p:nvSpPr>
        <p:spPr>
          <a:xfrm>
            <a:off x="8463950" y="6224225"/>
            <a:ext cx="273652" cy="26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Any questions">
  <p:cSld name="1_Any questions">
    <p:bg>
      <p:bgPr>
        <a:solidFill>
          <a:srgbClr val="FFFFFF">
            <a:alpha val="96078"/>
          </a:srgbClr>
        </a:solidFill>
        <a:effectLst/>
      </p:bgPr>
    </p:bg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oogle Shape;24;p18" descr="Picture 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Google Shape;25;p18"/>
          <p:cNvSpPr txBox="1">
            <a:spLocks noGrp="1"/>
          </p:cNvSpPr>
          <p:nvPr>
            <p:ph type="title"/>
          </p:nvPr>
        </p:nvSpPr>
        <p:spPr>
          <a:xfrm>
            <a:off x="-3" y="5167888"/>
            <a:ext cx="8219665" cy="1022574"/>
          </a:xfrm>
          <a:prstGeom prst="rect">
            <a:avLst/>
          </a:prstGeom>
          <a:solidFill>
            <a:srgbClr val="000000">
              <a:alpha val="69019"/>
            </a:srgbClr>
          </a:solidFill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  <a:defRPr sz="6000" cap="none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8"/>
          <p:cNvSpPr txBox="1">
            <a:spLocks noGrp="1"/>
          </p:cNvSpPr>
          <p:nvPr>
            <p:ph type="sldNum" idx="12"/>
          </p:nvPr>
        </p:nvSpPr>
        <p:spPr>
          <a:xfrm>
            <a:off x="8463950" y="6224225"/>
            <a:ext cx="273652" cy="26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EE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2"/>
          <p:cNvSpPr txBox="1">
            <a:spLocks noGrp="1"/>
          </p:cNvSpPr>
          <p:nvPr>
            <p:ph type="title"/>
          </p:nvPr>
        </p:nvSpPr>
        <p:spPr>
          <a:xfrm>
            <a:off x="359999" y="261443"/>
            <a:ext cx="11247589" cy="877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2"/>
          <p:cNvSpPr txBox="1">
            <a:spLocks noGrp="1"/>
          </p:cNvSpPr>
          <p:nvPr>
            <p:ph type="body" idx="1"/>
          </p:nvPr>
        </p:nvSpPr>
        <p:spPr>
          <a:xfrm>
            <a:off x="6805083" y="2438400"/>
            <a:ext cx="4775201" cy="44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marR="0" lvl="0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4064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2"/>
          <p:cNvSpPr txBox="1">
            <a:spLocks noGrp="1"/>
          </p:cNvSpPr>
          <p:nvPr>
            <p:ph type="sldNum" idx="12"/>
          </p:nvPr>
        </p:nvSpPr>
        <p:spPr>
          <a:xfrm>
            <a:off x="480000" y="6386364"/>
            <a:ext cx="273652" cy="26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A person with a megaphone&#10;&#10;Description automatically generated">
            <a:extLst>
              <a:ext uri="{FF2B5EF4-FFF2-40B4-BE49-F238E27FC236}">
                <a16:creationId xmlns:a16="http://schemas.microsoft.com/office/drawing/2014/main" id="{1A3304CB-3B03-0532-24DB-D661957692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28" t="15698" b="13959"/>
          <a:stretch/>
        </p:blipFill>
        <p:spPr>
          <a:xfrm>
            <a:off x="4626499" y="1329"/>
            <a:ext cx="7573488" cy="687827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1BF06A4-1D00-CF1F-6B6A-195CDDAA677D}"/>
              </a:ext>
            </a:extLst>
          </p:cNvPr>
          <p:cNvSpPr/>
          <p:nvPr/>
        </p:nvSpPr>
        <p:spPr>
          <a:xfrm>
            <a:off x="10193360" y="3929"/>
            <a:ext cx="857916" cy="5754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Google Shape;32;p1"/>
          <p:cNvSpPr txBox="1"/>
          <p:nvPr/>
        </p:nvSpPr>
        <p:spPr>
          <a:xfrm rot="-5400000">
            <a:off x="11228175" y="797900"/>
            <a:ext cx="1339800" cy="23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</a:pPr>
            <a:r>
              <a:rPr lang="en-GB"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© UNICEF/Al-Safadi</a:t>
            </a:r>
            <a:endParaRPr sz="9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3" name="Google Shape;33;p1"/>
          <p:cNvGrpSpPr/>
          <p:nvPr/>
        </p:nvGrpSpPr>
        <p:grpSpPr>
          <a:xfrm>
            <a:off x="-13787" y="5803096"/>
            <a:ext cx="4644835" cy="1060804"/>
            <a:chOff x="6481619" y="6165005"/>
            <a:chExt cx="3053176" cy="698832"/>
          </a:xfrm>
        </p:grpSpPr>
        <p:sp>
          <p:nvSpPr>
            <p:cNvPr id="34" name="Google Shape;34;p1"/>
            <p:cNvSpPr/>
            <p:nvPr/>
          </p:nvSpPr>
          <p:spPr>
            <a:xfrm>
              <a:off x="6485532" y="6459415"/>
              <a:ext cx="3049263" cy="40442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" name="Google Shape;35;p1"/>
            <p:cNvSpPr/>
            <p:nvPr/>
          </p:nvSpPr>
          <p:spPr>
            <a:xfrm>
              <a:off x="6481619" y="6165005"/>
              <a:ext cx="1849500" cy="3834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6" name="Google Shape;36;p1" descr="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7898" y="5419550"/>
            <a:ext cx="4136921" cy="188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Google Shape;37;p1" descr="A blue sign with white text&#10;&#10;Description automatically generated"/>
          <p:cNvPicPr preferRelativeResize="0"/>
          <p:nvPr/>
        </p:nvPicPr>
        <p:blipFill rotWithShape="1">
          <a:blip r:embed="rId5"/>
          <a:srcRect/>
          <a:stretch/>
        </p:blipFill>
        <p:spPr>
          <a:xfrm>
            <a:off x="10358319" y="0"/>
            <a:ext cx="1831302" cy="1831302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1"/>
          <p:cNvSpPr/>
          <p:nvPr/>
        </p:nvSpPr>
        <p:spPr>
          <a:xfrm>
            <a:off x="141675" y="293450"/>
            <a:ext cx="3388281" cy="782700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Google Shape;40;p1"/>
          <p:cNvSpPr txBox="1"/>
          <p:nvPr/>
        </p:nvSpPr>
        <p:spPr>
          <a:xfrm>
            <a:off x="141675" y="-303163"/>
            <a:ext cx="4531263" cy="19759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/>
          <a:p>
            <a:pPr lvl="1">
              <a:lnSpc>
                <a:spcPct val="90000"/>
              </a:lnSpc>
              <a:buClr>
                <a:srgbClr val="FFFFFF"/>
              </a:buClr>
              <a:buSzPts val="5400"/>
            </a:pPr>
            <a:endParaRPr lang="en-GB" sz="4600" dirty="0">
              <a:latin typeface="Arial Black"/>
            </a:endParaRPr>
          </a:p>
          <a:p>
            <a:pPr lvl="1">
              <a:lnSpc>
                <a:spcPct val="90000"/>
              </a:lnSpc>
              <a:buSzPts val="5400"/>
            </a:pPr>
            <a:r>
              <a:rPr lang="en-GB" sz="4000" b="1" dirty="0">
                <a:latin typeface="Arial Black"/>
              </a:rPr>
              <a:t>Do you know your rights?</a:t>
            </a:r>
            <a:endParaRPr lang="en-GB" sz="4000" dirty="0">
              <a:latin typeface="Arial Black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6C73A7-C561-C9AF-B35C-4EB8E56A399B}"/>
              </a:ext>
            </a:extLst>
          </p:cNvPr>
          <p:cNvSpPr txBox="1"/>
          <p:nvPr/>
        </p:nvSpPr>
        <p:spPr>
          <a:xfrm rot="16200000">
            <a:off x="10710718" y="5324764"/>
            <a:ext cx="2743200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">
                <a:latin typeface="Roboto"/>
              </a:rPr>
              <a:t>© UNICEF/Stroisch</a:t>
            </a:r>
            <a:endParaRPr lang="en-US" sz="800" err="1">
              <a:latin typeface="Roboto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B6B77A-B465-17C3-92B3-719D200DDCE1}"/>
              </a:ext>
            </a:extLst>
          </p:cNvPr>
          <p:cNvSpPr txBox="1"/>
          <p:nvPr/>
        </p:nvSpPr>
        <p:spPr>
          <a:xfrm>
            <a:off x="188569" y="2561421"/>
            <a:ext cx="613328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i="0" u="none" strike="noStrike" cap="none" dirty="0">
                <a:solidFill>
                  <a:srgbClr val="FFFFFF"/>
                </a:solidFill>
                <a:latin typeface="Arial Black"/>
                <a:ea typeface="Arial"/>
                <a:cs typeface="Arial"/>
                <a:sym typeface="Arial"/>
              </a:rPr>
              <a:t>Let’s check…</a:t>
            </a:r>
            <a:endParaRPr lang="en-US" sz="4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CE66170-7970-AF2A-4D4E-DCD07EE24F39}"/>
              </a:ext>
            </a:extLst>
          </p:cNvPr>
          <p:cNvSpPr txBox="1"/>
          <p:nvPr/>
        </p:nvSpPr>
        <p:spPr>
          <a:xfrm rot="16200000">
            <a:off x="10710718" y="5324764"/>
            <a:ext cx="2743200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">
                <a:solidFill>
                  <a:schemeClr val="bg1">
                    <a:lumMod val="85000"/>
                  </a:schemeClr>
                </a:solidFill>
              </a:rPr>
              <a:t>© UNICEF/Dejongh</a:t>
            </a:r>
          </a:p>
        </p:txBody>
      </p:sp>
      <p:pic>
        <p:nvPicPr>
          <p:cNvPr id="4" name="Picture 3" descr="A green sign with white text on it&#10;&#10;Description automatically generated">
            <a:extLst>
              <a:ext uri="{FF2B5EF4-FFF2-40B4-BE49-F238E27FC236}">
                <a16:creationId xmlns:a16="http://schemas.microsoft.com/office/drawing/2014/main" id="{DB9520A5-ADB0-BC1F-2948-365033C5B6E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6" t="-775" r="70727" b="46226"/>
          <a:stretch/>
        </p:blipFill>
        <p:spPr>
          <a:xfrm>
            <a:off x="1696427" y="3528535"/>
            <a:ext cx="2052644" cy="2310321"/>
          </a:xfrm>
          <a:prstGeom prst="rect">
            <a:avLst/>
          </a:prstGeom>
        </p:spPr>
      </p:pic>
      <p:sp>
        <p:nvSpPr>
          <p:cNvPr id="3" name="Google Shape;243;g259085a5d11_0_9">
            <a:extLst>
              <a:ext uri="{FF2B5EF4-FFF2-40B4-BE49-F238E27FC236}">
                <a16:creationId xmlns:a16="http://schemas.microsoft.com/office/drawing/2014/main" id="{AF43B76B-941B-89D5-86CA-67F9BB989F90}"/>
              </a:ext>
            </a:extLst>
          </p:cNvPr>
          <p:cNvSpPr/>
          <p:nvPr/>
        </p:nvSpPr>
        <p:spPr>
          <a:xfrm>
            <a:off x="0" y="-654"/>
            <a:ext cx="4247420" cy="131801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3F9D15-8B62-ABC3-B1F1-D1DBA17A6BAE}"/>
              </a:ext>
            </a:extLst>
          </p:cNvPr>
          <p:cNvSpPr txBox="1"/>
          <p:nvPr/>
        </p:nvSpPr>
        <p:spPr>
          <a:xfrm>
            <a:off x="262082" y="412172"/>
            <a:ext cx="377844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Arial Black"/>
              </a:rPr>
              <a:t>MATCH THE RIGHTS</a:t>
            </a:r>
            <a:endParaRPr lang="en-US" sz="2400">
              <a:solidFill>
                <a:schemeClr val="bg1"/>
              </a:solidFill>
              <a:latin typeface="Arial Black"/>
            </a:endParaRPr>
          </a:p>
        </p:txBody>
      </p:sp>
      <p:sp>
        <p:nvSpPr>
          <p:cNvPr id="16" name="Google Shape;241;g259085a5d11_0_9">
            <a:extLst>
              <a:ext uri="{FF2B5EF4-FFF2-40B4-BE49-F238E27FC236}">
                <a16:creationId xmlns:a16="http://schemas.microsoft.com/office/drawing/2014/main" id="{8CDCFA87-46A2-2157-74F3-76F26F916A59}"/>
              </a:ext>
            </a:extLst>
          </p:cNvPr>
          <p:cNvSpPr/>
          <p:nvPr/>
        </p:nvSpPr>
        <p:spPr>
          <a:xfrm>
            <a:off x="307288" y="1384668"/>
            <a:ext cx="2016756" cy="789637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241;g259085a5d11_0_9">
            <a:extLst>
              <a:ext uri="{FF2B5EF4-FFF2-40B4-BE49-F238E27FC236}">
                <a16:creationId xmlns:a16="http://schemas.microsoft.com/office/drawing/2014/main" id="{06D94935-1FB6-53EA-6ACD-FA6200218A5C}"/>
              </a:ext>
            </a:extLst>
          </p:cNvPr>
          <p:cNvSpPr/>
          <p:nvPr/>
        </p:nvSpPr>
        <p:spPr>
          <a:xfrm>
            <a:off x="302433" y="1991356"/>
            <a:ext cx="3341763" cy="794490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5C728B4-AB73-487A-F56B-2CD492267E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6927" y="83820"/>
            <a:ext cx="6757744" cy="6690359"/>
          </a:xfrm>
          <a:prstGeom prst="rect">
            <a:avLst/>
          </a:prstGeom>
        </p:spPr>
      </p:pic>
      <p:sp>
        <p:nvSpPr>
          <p:cNvPr id="20" name="Google Shape;241;g259085a5d11_0_9">
            <a:extLst>
              <a:ext uri="{FF2B5EF4-FFF2-40B4-BE49-F238E27FC236}">
                <a16:creationId xmlns:a16="http://schemas.microsoft.com/office/drawing/2014/main" id="{670E8CA9-EBB7-B87A-10BC-5256FCC558E5}"/>
              </a:ext>
            </a:extLst>
          </p:cNvPr>
          <p:cNvSpPr/>
          <p:nvPr/>
        </p:nvSpPr>
        <p:spPr>
          <a:xfrm>
            <a:off x="302433" y="2737715"/>
            <a:ext cx="5856085" cy="794490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40;p1">
            <a:extLst>
              <a:ext uri="{FF2B5EF4-FFF2-40B4-BE49-F238E27FC236}">
                <a16:creationId xmlns:a16="http://schemas.microsoft.com/office/drawing/2014/main" id="{1F4BA94D-D4B5-0680-1EA0-3BBFB4B1E643}"/>
              </a:ext>
            </a:extLst>
          </p:cNvPr>
          <p:cNvSpPr txBox="1"/>
          <p:nvPr/>
        </p:nvSpPr>
        <p:spPr>
          <a:xfrm>
            <a:off x="302433" y="1528736"/>
            <a:ext cx="6149972" cy="19851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3800" b="1" dirty="0">
                <a:latin typeface="Arial Black"/>
              </a:rPr>
              <a:t>FOOD,</a:t>
            </a:r>
            <a:br>
              <a:rPr lang="en-GB" sz="3800" b="1" dirty="0">
                <a:latin typeface="Arial Black"/>
              </a:rPr>
            </a:br>
            <a:r>
              <a:rPr lang="en-GB" sz="3800" b="1" dirty="0">
                <a:latin typeface="Arial Black"/>
              </a:rPr>
              <a:t>CLOTHING,</a:t>
            </a:r>
            <a:br>
              <a:rPr lang="en-GB" sz="3800" b="1" dirty="0">
                <a:latin typeface="Arial Black"/>
              </a:rPr>
            </a:br>
            <a:r>
              <a:rPr lang="en-GB" sz="3800" b="1" dirty="0">
                <a:latin typeface="Arial Black"/>
              </a:rPr>
              <a:t>SAFE ENVIRONMENT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FDE5AA-5A42-A196-1DA8-A0BCC0E6AD36}"/>
              </a:ext>
            </a:extLst>
          </p:cNvPr>
          <p:cNvSpPr txBox="1"/>
          <p:nvPr/>
        </p:nvSpPr>
        <p:spPr>
          <a:xfrm>
            <a:off x="8083685" y="54541"/>
            <a:ext cx="31517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Dolls’ clothing</a:t>
            </a:r>
          </a:p>
        </p:txBody>
      </p:sp>
    </p:spTree>
    <p:extLst>
      <p:ext uri="{BB962C8B-B14F-4D97-AF65-F5344CB8AC3E}">
        <p14:creationId xmlns:p14="http://schemas.microsoft.com/office/powerpoint/2010/main" val="477470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9" grpId="0" animBg="1"/>
      <p:bldP spid="20" grpId="0" animBg="1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CE66170-7970-AF2A-4D4E-DCD07EE24F39}"/>
              </a:ext>
            </a:extLst>
          </p:cNvPr>
          <p:cNvSpPr txBox="1"/>
          <p:nvPr/>
        </p:nvSpPr>
        <p:spPr>
          <a:xfrm rot="-5400000">
            <a:off x="10710718" y="5324764"/>
            <a:ext cx="2743200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">
                <a:latin typeface="Roboto"/>
              </a:rPr>
              <a:t>© UNICEF/</a:t>
            </a:r>
            <a:r>
              <a:rPr lang="en-US" sz="800" err="1">
                <a:latin typeface="Roboto"/>
              </a:rPr>
              <a:t>Awad</a:t>
            </a:r>
          </a:p>
        </p:txBody>
      </p:sp>
      <p:sp>
        <p:nvSpPr>
          <p:cNvPr id="3" name="Google Shape;243;g259085a5d11_0_9">
            <a:extLst>
              <a:ext uri="{FF2B5EF4-FFF2-40B4-BE49-F238E27FC236}">
                <a16:creationId xmlns:a16="http://schemas.microsoft.com/office/drawing/2014/main" id="{4FF127E4-4AC3-B43E-F082-29CE1FB2353C}"/>
              </a:ext>
            </a:extLst>
          </p:cNvPr>
          <p:cNvSpPr/>
          <p:nvPr/>
        </p:nvSpPr>
        <p:spPr>
          <a:xfrm>
            <a:off x="0" y="-654"/>
            <a:ext cx="4247420" cy="131801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F43D90-9405-E36C-7790-2C22012A06B8}"/>
              </a:ext>
            </a:extLst>
          </p:cNvPr>
          <p:cNvSpPr txBox="1"/>
          <p:nvPr/>
        </p:nvSpPr>
        <p:spPr>
          <a:xfrm>
            <a:off x="262082" y="412172"/>
            <a:ext cx="377844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Arial Black"/>
              </a:rPr>
              <a:t>MATCH THE RIGHTS</a:t>
            </a:r>
            <a:endParaRPr lang="en-US" sz="2400">
              <a:solidFill>
                <a:schemeClr val="bg1"/>
              </a:solidFill>
              <a:latin typeface="Arial Black"/>
            </a:endParaRPr>
          </a:p>
        </p:txBody>
      </p:sp>
      <p:sp>
        <p:nvSpPr>
          <p:cNvPr id="13" name="Google Shape;241;g259085a5d11_0_9">
            <a:extLst>
              <a:ext uri="{FF2B5EF4-FFF2-40B4-BE49-F238E27FC236}">
                <a16:creationId xmlns:a16="http://schemas.microsoft.com/office/drawing/2014/main" id="{E2CEF575-81C9-A30B-2BC0-EFA7E4F9B328}"/>
              </a:ext>
            </a:extLst>
          </p:cNvPr>
          <p:cNvSpPr/>
          <p:nvPr/>
        </p:nvSpPr>
        <p:spPr>
          <a:xfrm>
            <a:off x="239546" y="1538900"/>
            <a:ext cx="5328610" cy="901267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40;p1">
            <a:extLst>
              <a:ext uri="{FF2B5EF4-FFF2-40B4-BE49-F238E27FC236}">
                <a16:creationId xmlns:a16="http://schemas.microsoft.com/office/drawing/2014/main" id="{21BE67C7-2C72-DB44-132A-0E04513D702E}"/>
              </a:ext>
            </a:extLst>
          </p:cNvPr>
          <p:cNvSpPr txBox="1"/>
          <p:nvPr/>
        </p:nvSpPr>
        <p:spPr>
          <a:xfrm>
            <a:off x="441115" y="1522974"/>
            <a:ext cx="5127041" cy="9079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400" b="1" dirty="0">
                <a:latin typeface="Arial Black"/>
              </a:rPr>
              <a:t>CLEAN WATER</a:t>
            </a:r>
            <a:endParaRPr lang="en-US" sz="1800" dirty="0">
              <a:latin typeface="Arial Black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BC8358-BDF6-0E0A-839E-F9AFC8D767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828" y="328830"/>
            <a:ext cx="3988930" cy="620033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6F2BCC9-03AF-D6A7-68CC-08AD847B8710}"/>
              </a:ext>
            </a:extLst>
          </p:cNvPr>
          <p:cNvSpPr txBox="1"/>
          <p:nvPr/>
        </p:nvSpPr>
        <p:spPr>
          <a:xfrm>
            <a:off x="7315828" y="328830"/>
            <a:ext cx="24124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Empty water bottle</a:t>
            </a:r>
          </a:p>
        </p:txBody>
      </p:sp>
      <p:pic>
        <p:nvPicPr>
          <p:cNvPr id="11" name="Picture 10" descr="A pink sign with white text and a person with a check mark&#10;&#10;Description automatically generated">
            <a:extLst>
              <a:ext uri="{FF2B5EF4-FFF2-40B4-BE49-F238E27FC236}">
                <a16:creationId xmlns:a16="http://schemas.microsoft.com/office/drawing/2014/main" id="{336BEF68-9012-E618-E8BD-4F680216FDD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3791" t="3285" r="18875" b="48302"/>
          <a:stretch/>
        </p:blipFill>
        <p:spPr>
          <a:xfrm>
            <a:off x="574273" y="2577406"/>
            <a:ext cx="2840136" cy="296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154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CE66170-7970-AF2A-4D4E-DCD07EE24F39}"/>
              </a:ext>
            </a:extLst>
          </p:cNvPr>
          <p:cNvSpPr txBox="1"/>
          <p:nvPr/>
        </p:nvSpPr>
        <p:spPr>
          <a:xfrm rot="-5400000">
            <a:off x="10710718" y="5324764"/>
            <a:ext cx="2743200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">
                <a:solidFill>
                  <a:schemeClr val="bg1">
                    <a:lumMod val="85000"/>
                  </a:schemeClr>
                </a:solidFill>
              </a:rPr>
              <a:t>© UNICEF/</a:t>
            </a:r>
            <a:r>
              <a:rPr lang="en-US" sz="800" err="1">
                <a:solidFill>
                  <a:schemeClr val="bg1">
                    <a:lumMod val="85000"/>
                  </a:schemeClr>
                </a:solidFill>
              </a:rPr>
              <a:t>Elfatih</a:t>
            </a:r>
            <a:endParaRPr lang="en-US" err="1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4" name="Picture 3" descr="A purple sign with white text&#10;&#10;Description automatically generated">
            <a:extLst>
              <a:ext uri="{FF2B5EF4-FFF2-40B4-BE49-F238E27FC236}">
                <a16:creationId xmlns:a16="http://schemas.microsoft.com/office/drawing/2014/main" id="{ADA536CA-AF52-ECE1-3A05-8A62F3BCC77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467" t="39498" r="35011" b="7837"/>
          <a:stretch/>
        </p:blipFill>
        <p:spPr>
          <a:xfrm>
            <a:off x="1182343" y="2844744"/>
            <a:ext cx="2183331" cy="2432214"/>
          </a:xfrm>
          <a:prstGeom prst="rect">
            <a:avLst/>
          </a:prstGeom>
        </p:spPr>
      </p:pic>
      <p:pic>
        <p:nvPicPr>
          <p:cNvPr id="6" name="Picture 5" descr="A pink sign with white text&#10;&#10;Description automatically generated">
            <a:extLst>
              <a:ext uri="{FF2B5EF4-FFF2-40B4-BE49-F238E27FC236}">
                <a16:creationId xmlns:a16="http://schemas.microsoft.com/office/drawing/2014/main" id="{226AFAC2-772E-F302-04F0-239A3170AAC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066" t="-414" r="53650" b="46647"/>
          <a:stretch/>
        </p:blipFill>
        <p:spPr>
          <a:xfrm>
            <a:off x="-86410" y="2521712"/>
            <a:ext cx="2154832" cy="2555079"/>
          </a:xfrm>
          <a:prstGeom prst="rect">
            <a:avLst/>
          </a:prstGeom>
        </p:spPr>
      </p:pic>
      <p:sp>
        <p:nvSpPr>
          <p:cNvPr id="3" name="Google Shape;243;g259085a5d11_0_9">
            <a:extLst>
              <a:ext uri="{FF2B5EF4-FFF2-40B4-BE49-F238E27FC236}">
                <a16:creationId xmlns:a16="http://schemas.microsoft.com/office/drawing/2014/main" id="{C227E15B-018F-493E-296D-B1F86D3C4F84}"/>
              </a:ext>
            </a:extLst>
          </p:cNvPr>
          <p:cNvSpPr/>
          <p:nvPr/>
        </p:nvSpPr>
        <p:spPr>
          <a:xfrm>
            <a:off x="0" y="-654"/>
            <a:ext cx="4247420" cy="131801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3F19E3-AEA2-4F9D-AB49-28184891EA16}"/>
              </a:ext>
            </a:extLst>
          </p:cNvPr>
          <p:cNvSpPr txBox="1"/>
          <p:nvPr/>
        </p:nvSpPr>
        <p:spPr>
          <a:xfrm>
            <a:off x="262082" y="412172"/>
            <a:ext cx="377844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Arial Black"/>
              </a:rPr>
              <a:t>MATCH THE RIGHTS</a:t>
            </a:r>
            <a:endParaRPr lang="en-US" sz="2400">
              <a:solidFill>
                <a:schemeClr val="bg1"/>
              </a:solidFill>
              <a:latin typeface="Arial Black"/>
            </a:endParaRPr>
          </a:p>
        </p:txBody>
      </p:sp>
      <p:sp>
        <p:nvSpPr>
          <p:cNvPr id="13" name="Google Shape;241;g259085a5d11_0_9">
            <a:extLst>
              <a:ext uri="{FF2B5EF4-FFF2-40B4-BE49-F238E27FC236}">
                <a16:creationId xmlns:a16="http://schemas.microsoft.com/office/drawing/2014/main" id="{38CB7D6B-138A-A0B1-020E-0BD5B6AEF0D8}"/>
              </a:ext>
            </a:extLst>
          </p:cNvPr>
          <p:cNvSpPr/>
          <p:nvPr/>
        </p:nvSpPr>
        <p:spPr>
          <a:xfrm>
            <a:off x="254106" y="1543753"/>
            <a:ext cx="2414743" cy="969216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40;p1">
            <a:extLst>
              <a:ext uri="{FF2B5EF4-FFF2-40B4-BE49-F238E27FC236}">
                <a16:creationId xmlns:a16="http://schemas.microsoft.com/office/drawing/2014/main" id="{22DFF559-50ED-D9FB-5874-314F9F7F2598}"/>
              </a:ext>
            </a:extLst>
          </p:cNvPr>
          <p:cNvSpPr txBox="1"/>
          <p:nvPr/>
        </p:nvSpPr>
        <p:spPr>
          <a:xfrm>
            <a:off x="340259" y="1543753"/>
            <a:ext cx="2437043" cy="1061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5400" b="1" dirty="0">
                <a:latin typeface="Arial Black"/>
              </a:rPr>
              <a:t>PLAY</a:t>
            </a:r>
            <a:endParaRPr lang="en-US" sz="5400">
              <a:latin typeface="Arial Black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BCBD3D6-4FC2-346B-F95E-6EA7423314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6484" y="873837"/>
            <a:ext cx="7982657" cy="565252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37B86A5-9B29-9CD9-4E36-B66A9F11AEE0}"/>
              </a:ext>
            </a:extLst>
          </p:cNvPr>
          <p:cNvSpPr txBox="1"/>
          <p:nvPr/>
        </p:nvSpPr>
        <p:spPr>
          <a:xfrm>
            <a:off x="8083685" y="54541"/>
            <a:ext cx="31517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Small toy</a:t>
            </a:r>
          </a:p>
        </p:txBody>
      </p:sp>
    </p:spTree>
    <p:extLst>
      <p:ext uri="{BB962C8B-B14F-4D97-AF65-F5344CB8AC3E}">
        <p14:creationId xmlns:p14="http://schemas.microsoft.com/office/powerpoint/2010/main" val="2426594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CE66170-7970-AF2A-4D4E-DCD07EE24F39}"/>
              </a:ext>
            </a:extLst>
          </p:cNvPr>
          <p:cNvSpPr txBox="1"/>
          <p:nvPr/>
        </p:nvSpPr>
        <p:spPr>
          <a:xfrm rot="-5400000">
            <a:off x="10710718" y="5324764"/>
            <a:ext cx="2743200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">
                <a:solidFill>
                  <a:schemeClr val="bg1">
                    <a:lumMod val="85000"/>
                  </a:schemeClr>
                </a:solidFill>
              </a:rPr>
              <a:t>© UNICEF/Sava</a:t>
            </a:r>
            <a:endParaRPr 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Google Shape;243;g259085a5d11_0_9">
            <a:extLst>
              <a:ext uri="{FF2B5EF4-FFF2-40B4-BE49-F238E27FC236}">
                <a16:creationId xmlns:a16="http://schemas.microsoft.com/office/drawing/2014/main" id="{6FAF56C2-2DDA-CB9F-B97E-7C25D5EDCF1A}"/>
              </a:ext>
            </a:extLst>
          </p:cNvPr>
          <p:cNvSpPr/>
          <p:nvPr/>
        </p:nvSpPr>
        <p:spPr>
          <a:xfrm>
            <a:off x="0" y="-654"/>
            <a:ext cx="4247420" cy="131801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DB5DCD-3610-8A63-29C0-1DDF6EFDD916}"/>
              </a:ext>
            </a:extLst>
          </p:cNvPr>
          <p:cNvSpPr txBox="1"/>
          <p:nvPr/>
        </p:nvSpPr>
        <p:spPr>
          <a:xfrm>
            <a:off x="262082" y="412172"/>
            <a:ext cx="377844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Arial Black"/>
              </a:rPr>
              <a:t>MATCH THE RIGHTS</a:t>
            </a:r>
            <a:endParaRPr lang="en-US" sz="2400">
              <a:solidFill>
                <a:schemeClr val="bg1"/>
              </a:solidFill>
              <a:latin typeface="Arial Black"/>
            </a:endParaRPr>
          </a:p>
        </p:txBody>
      </p:sp>
      <p:sp>
        <p:nvSpPr>
          <p:cNvPr id="23" name="Google Shape;241;g259085a5d11_0_9">
            <a:extLst>
              <a:ext uri="{FF2B5EF4-FFF2-40B4-BE49-F238E27FC236}">
                <a16:creationId xmlns:a16="http://schemas.microsoft.com/office/drawing/2014/main" id="{76292677-FB05-1C94-7E7C-E4893028DEE0}"/>
              </a:ext>
            </a:extLst>
          </p:cNvPr>
          <p:cNvSpPr/>
          <p:nvPr/>
        </p:nvSpPr>
        <p:spPr>
          <a:xfrm>
            <a:off x="209396" y="2300799"/>
            <a:ext cx="4048499" cy="1969644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" name="Google Shape;40;p1">
            <a:extLst>
              <a:ext uri="{FF2B5EF4-FFF2-40B4-BE49-F238E27FC236}">
                <a16:creationId xmlns:a16="http://schemas.microsoft.com/office/drawing/2014/main" id="{301131C5-D5AF-EA5F-D63D-202F295D3084}"/>
              </a:ext>
            </a:extLst>
          </p:cNvPr>
          <p:cNvSpPr txBox="1"/>
          <p:nvPr/>
        </p:nvSpPr>
        <p:spPr>
          <a:xfrm>
            <a:off x="419086" y="2477165"/>
            <a:ext cx="5423978" cy="1708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800" b="1" dirty="0">
                <a:latin typeface="Arial Black"/>
              </a:rPr>
              <a:t>JOINING GROUPS</a:t>
            </a:r>
            <a:endParaRPr lang="en-US" sz="4800" dirty="0">
              <a:latin typeface="Arial Black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18BA616-39A7-EC61-3344-A50D842649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3118" y="412172"/>
            <a:ext cx="2514818" cy="34445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7F616DA-3F2A-C8DB-DE88-E03E712353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07993" y="3729594"/>
            <a:ext cx="2964921" cy="262847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5222C5A-7947-16BB-4CE9-5D3E793D2B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8152" y="1989533"/>
            <a:ext cx="2514818" cy="248128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AA0EA56-1B91-C400-0DC2-588BDE35BAFE}"/>
              </a:ext>
            </a:extLst>
          </p:cNvPr>
          <p:cNvSpPr txBox="1"/>
          <p:nvPr/>
        </p:nvSpPr>
        <p:spPr>
          <a:xfrm>
            <a:off x="4302605" y="412172"/>
            <a:ext cx="470042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/>
              <a:t>Small item from a club you went to </a:t>
            </a:r>
            <a:endParaRPr lang="en-US" sz="3600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C162BD2-68D4-2F6F-48D0-64BF6E9BAA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60311" y="4185325"/>
            <a:ext cx="1585097" cy="2103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694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>
          <a:extLst>
            <a:ext uri="{FF2B5EF4-FFF2-40B4-BE49-F238E27FC236}">
              <a16:creationId xmlns:a16="http://schemas.microsoft.com/office/drawing/2014/main" id="{45BC2B76-000A-BDB8-2247-6C4A90BBAB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3E56EA0-7E1E-30AE-B7BF-F37507953F07}"/>
              </a:ext>
            </a:extLst>
          </p:cNvPr>
          <p:cNvSpPr txBox="1"/>
          <p:nvPr/>
        </p:nvSpPr>
        <p:spPr>
          <a:xfrm rot="-5400000">
            <a:off x="10710718" y="5324764"/>
            <a:ext cx="2743200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">
                <a:latin typeface="Roboto"/>
              </a:rPr>
              <a:t>© UNICEF/</a:t>
            </a:r>
            <a:r>
              <a:rPr lang="en-US" sz="800" err="1">
                <a:latin typeface="Roboto"/>
              </a:rPr>
              <a:t>Awad</a:t>
            </a:r>
          </a:p>
        </p:txBody>
      </p:sp>
      <p:sp>
        <p:nvSpPr>
          <p:cNvPr id="3" name="Google Shape;243;g259085a5d11_0_9">
            <a:extLst>
              <a:ext uri="{FF2B5EF4-FFF2-40B4-BE49-F238E27FC236}">
                <a16:creationId xmlns:a16="http://schemas.microsoft.com/office/drawing/2014/main" id="{A6E62A98-5F97-0E3E-3D63-B76B63317E5F}"/>
              </a:ext>
            </a:extLst>
          </p:cNvPr>
          <p:cNvSpPr/>
          <p:nvPr/>
        </p:nvSpPr>
        <p:spPr>
          <a:xfrm>
            <a:off x="0" y="-654"/>
            <a:ext cx="4247420" cy="131801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ED7D0D-3D32-A18B-F4E6-E11469AE0402}"/>
              </a:ext>
            </a:extLst>
          </p:cNvPr>
          <p:cNvSpPr txBox="1"/>
          <p:nvPr/>
        </p:nvSpPr>
        <p:spPr>
          <a:xfrm>
            <a:off x="262082" y="412172"/>
            <a:ext cx="377844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Arial Black"/>
              </a:rPr>
              <a:t>MATCH THE RIGHTS</a:t>
            </a:r>
            <a:endParaRPr lang="en-US" sz="2400">
              <a:solidFill>
                <a:schemeClr val="bg1"/>
              </a:solidFill>
              <a:latin typeface="Arial Black"/>
            </a:endParaRPr>
          </a:p>
        </p:txBody>
      </p:sp>
      <p:sp>
        <p:nvSpPr>
          <p:cNvPr id="13" name="Google Shape;241;g259085a5d11_0_9">
            <a:extLst>
              <a:ext uri="{FF2B5EF4-FFF2-40B4-BE49-F238E27FC236}">
                <a16:creationId xmlns:a16="http://schemas.microsoft.com/office/drawing/2014/main" id="{169406FC-FEDF-642E-BA7A-A3B2FE68AEF0}"/>
              </a:ext>
            </a:extLst>
          </p:cNvPr>
          <p:cNvSpPr/>
          <p:nvPr/>
        </p:nvSpPr>
        <p:spPr>
          <a:xfrm>
            <a:off x="239546" y="1538900"/>
            <a:ext cx="5328610" cy="3422206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40;p1">
            <a:extLst>
              <a:ext uri="{FF2B5EF4-FFF2-40B4-BE49-F238E27FC236}">
                <a16:creationId xmlns:a16="http://schemas.microsoft.com/office/drawing/2014/main" id="{BD83A2B0-0804-6ADC-7616-3DA23BA2CE24}"/>
              </a:ext>
            </a:extLst>
          </p:cNvPr>
          <p:cNvSpPr txBox="1"/>
          <p:nvPr/>
        </p:nvSpPr>
        <p:spPr>
          <a:xfrm>
            <a:off x="340330" y="1805076"/>
            <a:ext cx="5127041" cy="2939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114300" rIns="114300" bIns="1143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400" b="1" dirty="0">
                <a:latin typeface="Arial Black"/>
              </a:rPr>
              <a:t>It’s not a right, but we do need a bag to carry all these items!</a:t>
            </a:r>
            <a:endParaRPr lang="en-US" sz="1800" dirty="0">
              <a:latin typeface="Arial Black"/>
            </a:endParaRPr>
          </a:p>
        </p:txBody>
      </p:sp>
      <p:pic>
        <p:nvPicPr>
          <p:cNvPr id="6" name="Picture 5" descr="A bag with a logo on it&#10;&#10;Description automatically generated">
            <a:extLst>
              <a:ext uri="{FF2B5EF4-FFF2-40B4-BE49-F238E27FC236}">
                <a16:creationId xmlns:a16="http://schemas.microsoft.com/office/drawing/2014/main" id="{8900339B-BA49-901A-1F46-2AF2650D71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2577" y="362804"/>
            <a:ext cx="5887341" cy="582380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B391858-2C36-399D-71A3-3BC779C04D62}"/>
              </a:ext>
            </a:extLst>
          </p:cNvPr>
          <p:cNvSpPr txBox="1"/>
          <p:nvPr/>
        </p:nvSpPr>
        <p:spPr>
          <a:xfrm>
            <a:off x="6343062" y="374461"/>
            <a:ext cx="24124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Tote </a:t>
            </a:r>
          </a:p>
          <a:p>
            <a:r>
              <a:rPr lang="en-US" sz="3600" dirty="0"/>
              <a:t>bag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4E000CD-5A45-9485-9A89-4FA8F2BAEB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1302" y="4815162"/>
            <a:ext cx="1346053" cy="1371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770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DDF3F1"/>
      </a:accent1>
      <a:accent2>
        <a:srgbClr val="FF6937"/>
      </a:accent2>
      <a:accent3>
        <a:srgbClr val="D8D1CA"/>
      </a:accent3>
      <a:accent4>
        <a:srgbClr val="FFFF00"/>
      </a:accent4>
      <a:accent5>
        <a:srgbClr val="003B5E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7cbd103-e713-4942-bf96-f167bfedbd7e" xsi:nil="true"/>
    <lcf76f155ced4ddcb4097134ff3c332f xmlns="309d9867-99f5-4561-aefc-550f5b2269e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8" ma:contentTypeDescription="Create a new document." ma:contentTypeScope="" ma:versionID="2ed288fad6e3753a3c09ecfa09037de5">
  <xsd:schema xmlns:xsd="http://www.w3.org/2001/XMLSchema" xmlns:xs="http://www.w3.org/2001/XMLSchema" xmlns:p="http://schemas.microsoft.com/office/2006/metadata/properties" xmlns:ns2="309d9867-99f5-4561-aefc-550f5b2269e7" xmlns:ns3="c7cbd103-e713-4942-bf96-f167bfedbd7e" targetNamespace="http://schemas.microsoft.com/office/2006/metadata/properties" ma:root="true" ma:fieldsID="b7e121ce995c33eb58f81f1495630e43" ns2:_="" ns3:_="">
    <xsd:import namespace="309d9867-99f5-4561-aefc-550f5b2269e7"/>
    <xsd:import namespace="c7cbd103-e713-4942-bf96-f167bfedbd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0897f64-f56b-4d34-b777-7c33af1410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cbd103-e713-4942-bf96-f167bfedbd7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16d1c7e-bf44-422d-841c-2cf5512697a2}" ma:internalName="TaxCatchAll" ma:showField="CatchAllData" ma:web="c7cbd103-e713-4942-bf96-f167bfedbd7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354A3D0-3F17-443A-B1AE-DCCF757D5EA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DC2389A-5296-469E-BC72-331BA1F2B1D0}">
  <ds:schemaRefs>
    <ds:schemaRef ds:uri="1010642d-184b-478d-9c3b-ee5a49174d96"/>
    <ds:schemaRef ds:uri="11cb7852-01ff-4783-afb4-6fe1ba5b66ed"/>
    <ds:schemaRef ds:uri="http://schemas.microsoft.com/office/2006/metadata/properties"/>
    <ds:schemaRef ds:uri="http://schemas.microsoft.com/office/infopath/2007/PartnerControls"/>
    <ds:schemaRef ds:uri="c7cbd103-e713-4942-bf96-f167bfedbd7e"/>
    <ds:schemaRef ds:uri="309d9867-99f5-4561-aefc-550f5b2269e7"/>
  </ds:schemaRefs>
</ds:datastoreItem>
</file>

<file path=customXml/itemProps3.xml><?xml version="1.0" encoding="utf-8"?>
<ds:datastoreItem xmlns:ds="http://schemas.openxmlformats.org/officeDocument/2006/customXml" ds:itemID="{30E7147F-D126-4D91-9D4E-FD6E95C9EB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c7cbd103-e713-4942-bf96-f167bfedbd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116</Words>
  <Application>Microsoft Office PowerPoint</Application>
  <PresentationFormat>Widescreen</PresentationFormat>
  <Paragraphs>27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Arial Black</vt:lpstr>
      <vt:lpstr>Roboto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Bool</dc:creator>
  <cp:lastModifiedBy>Mrs C Namur</cp:lastModifiedBy>
  <cp:revision>193</cp:revision>
  <dcterms:modified xsi:type="dcterms:W3CDTF">2025-01-16T09:51:33Z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300</vt:r8>
  </property>
  <property fmtid="{D5CDD505-2E9C-101B-9397-08002B2CF9AE}" pid="3" name="MediaServiceImageTags">
    <vt:lpwstr/>
  </property>
  <property fmtid="{D5CDD505-2E9C-101B-9397-08002B2CF9AE}" pid="4" name="ContentTypeId">
    <vt:lpwstr>0x01010033A0856184BFD4489A0A339298D3E9C6</vt:lpwstr>
  </property>
</Properties>
</file>