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4"/>
  </p:sldMasterIdLst>
  <p:sldIdLst>
    <p:sldId id="256" r:id="rId5"/>
    <p:sldId id="257" r:id="rId6"/>
    <p:sldId id="258" r:id="rId7"/>
    <p:sldId id="259" r:id="rId8"/>
    <p:sldId id="260" r:id="rId9"/>
    <p:sldId id="261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4" d="100"/>
          <a:sy n="84" d="100"/>
        </p:scale>
        <p:origin x="96" y="1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609601"/>
            <a:ext cx="8676222" cy="3200400"/>
          </a:xfrm>
        </p:spPr>
        <p:txBody>
          <a:bodyPr anchor="b">
            <a:normAutofit/>
          </a:bodyPr>
          <a:lstStyle>
            <a:lvl1pPr algn="ctr">
              <a:defRPr sz="4800">
                <a:effectLst>
                  <a:glow rad="38100">
                    <a:schemeClr val="bg1">
                      <a:lumMod val="65000"/>
                      <a:lumOff val="35000"/>
                      <a:alpha val="50000"/>
                    </a:schemeClr>
                  </a:glow>
                  <a:outerShdw blurRad="28575" dist="31750" dir="132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76222" cy="1905000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51013" y="3308581"/>
            <a:ext cx="8686800" cy="1468800"/>
          </a:xfrm>
        </p:spPr>
        <p:txBody>
          <a:bodyPr anchor="b"/>
          <a:lstStyle>
            <a:lvl1pPr algn="r">
              <a:defRPr sz="40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51011" y="4777381"/>
            <a:ext cx="8686801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2" y="2666999"/>
            <a:ext cx="4876800" cy="312420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0612" y="2667000"/>
            <a:ext cx="4876800" cy="3124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2/3/2021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29280" y="2658533"/>
            <a:ext cx="4588931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2" y="3243262"/>
            <a:ext cx="4876800" cy="2547937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43133" y="2667000"/>
            <a:ext cx="4604280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0612" y="3243262"/>
            <a:ext cx="4876801" cy="2547937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2/3/2021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2/3/2021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2/3/2021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600200"/>
            <a:ext cx="3549121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03812" y="609601"/>
            <a:ext cx="5943601" cy="51816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2971800"/>
            <a:ext cx="3549121" cy="182880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2/3/2021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600200"/>
            <a:ext cx="5334001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33733" y="-18288"/>
            <a:ext cx="3276599" cy="6903720"/>
          </a:xfr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080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2971800"/>
            <a:ext cx="5334001" cy="1828800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399212" y="5883275"/>
            <a:ext cx="914400" cy="365125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2/3/2021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141412" y="5883275"/>
            <a:ext cx="51054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42612" y="5883275"/>
            <a:ext cx="3225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4732865"/>
            <a:ext cx="99060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79612" y="932112"/>
            <a:ext cx="8225944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3" y="5299603"/>
            <a:ext cx="9906000" cy="493712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2/3/2021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609601"/>
            <a:ext cx="9905999" cy="3124199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343400"/>
            <a:ext cx="9906000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836612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accent1"/>
                </a:solidFill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accent1"/>
                </a:solidFill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609601"/>
            <a:ext cx="9296398" cy="2743199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343400"/>
            <a:ext cx="9906000" cy="14478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buNone/>
              <a:defRPr lang="en-US"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3308581"/>
            <a:ext cx="9906000" cy="14688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0" y="4777381"/>
            <a:ext cx="9906001" cy="860400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836612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accent1"/>
                </a:solidFill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accent1"/>
                </a:solidFill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609601"/>
            <a:ext cx="9296398" cy="2743199"/>
          </a:xfrm>
        </p:spPr>
        <p:txBody>
          <a:bodyPr anchor="ctr">
            <a:normAutofit/>
          </a:bodyPr>
          <a:lstStyle>
            <a:lvl1pPr algn="l">
              <a:defRPr sz="3200" b="0" cap="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41412" y="3886200"/>
            <a:ext cx="9906000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775200"/>
            <a:ext cx="9906000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609601"/>
            <a:ext cx="9905999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41412" y="3505200"/>
            <a:ext cx="99060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all" dirty="0">
                <a:ln w="3175" cmpd="sng">
                  <a:noFill/>
                </a:ln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343400"/>
            <a:ext cx="9906000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6898" y="609599"/>
            <a:ext cx="2210514" cy="5181601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2" y="609600"/>
            <a:ext cx="7543800" cy="5181600"/>
          </a:xfrm>
        </p:spPr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3" y="2666999"/>
            <a:ext cx="9905998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37612" y="5883275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1" i="0">
                <a:solidFill>
                  <a:schemeClr val="tx1">
                    <a:lumMod val="7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2/3/2021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2" y="5883275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b="1" i="0">
                <a:solidFill>
                  <a:schemeClr val="tx1">
                    <a:lumMod val="7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2" y="5883275"/>
            <a:ext cx="551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1" i="0">
                <a:solidFill>
                  <a:schemeClr val="tx1">
                    <a:lumMod val="7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1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 cap="all">
          <a:ln w="3175" cmpd="sng">
            <a:noFill/>
          </a:ln>
          <a:gradFill flip="none" rotWithShape="1">
            <a:gsLst>
              <a:gs pos="0">
                <a:schemeClr val="tx1"/>
              </a:gs>
              <a:gs pos="100000">
                <a:schemeClr val="tx1">
                  <a:lumMod val="6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65000"/>
                <a:lumOff val="35000"/>
                <a:alpha val="40000"/>
              </a:schemeClr>
            </a:glow>
            <a:outerShdw blurRad="28575" dist="38100" dir="1404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20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8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6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4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4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4.png"/><Relationship Id="rId5" Type="http://schemas.openxmlformats.org/officeDocument/2006/relationships/image" Target="../media/image2.wmf"/><Relationship Id="rId4" Type="http://schemas.openxmlformats.org/officeDocument/2006/relationships/oleObject" Target="../embeddings/oleObject1.bin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34084" y="922611"/>
            <a:ext cx="6706181" cy="525825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1157651" y="120809"/>
            <a:ext cx="8676222" cy="779418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The distributive law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27153" y="1373777"/>
            <a:ext cx="4153990" cy="2364377"/>
          </a:xfrm>
        </p:spPr>
        <p:txBody>
          <a:bodyPr>
            <a:normAutofit/>
          </a:bodyPr>
          <a:lstStyle/>
          <a:p>
            <a:r>
              <a:rPr lang="en-US" dirty="0">
                <a:effectLst/>
              </a:rPr>
              <a:t>The </a:t>
            </a:r>
            <a:r>
              <a:rPr lang="en-US" b="1" dirty="0">
                <a:effectLst/>
              </a:rPr>
              <a:t>Distributive Law</a:t>
            </a:r>
            <a:r>
              <a:rPr lang="en-US" dirty="0">
                <a:effectLst/>
              </a:rPr>
              <a:t> says that multiplying a number by a group of numbers added together is the same as doing each multiplication separately.</a:t>
            </a:r>
            <a:endParaRPr lang="en-GB" dirty="0"/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69336983"/>
              </p:ext>
            </p:extLst>
          </p:nvPr>
        </p:nvGraphicFramePr>
        <p:xfrm>
          <a:off x="98425" y="98425"/>
          <a:ext cx="1360488" cy="4397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1" name="Packager Shell Object" showAsIcon="1" r:id="rId4" imgW="1360800" imgH="439560" progId="Package">
                  <p:embed/>
                </p:oleObj>
              </mc:Choice>
              <mc:Fallback>
                <p:oleObj name="Packager Shell Object" showAsIcon="1" r:id="rId4" imgW="1360800" imgH="439560" progId="Package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98425" y="98425"/>
                        <a:ext cx="1360488" cy="43973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Subtitle 2"/>
          <p:cNvSpPr txBox="1">
            <a:spLocks/>
          </p:cNvSpPr>
          <p:nvPr/>
        </p:nvSpPr>
        <p:spPr>
          <a:xfrm>
            <a:off x="8199119" y="3473403"/>
            <a:ext cx="3587931" cy="193112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None/>
              <a:defRPr sz="2100" kern="1200" cap="sm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None/>
              <a:defRPr sz="1800" kern="1200" cap="small">
                <a:solidFill>
                  <a:schemeClr val="tx1">
                    <a:tint val="75000"/>
                  </a:schemeClr>
                </a:soli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None/>
              <a:defRPr sz="1600" kern="1200" cap="small">
                <a:solidFill>
                  <a:schemeClr val="tx1">
                    <a:tint val="75000"/>
                  </a:schemeClr>
                </a:soli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None/>
              <a:defRPr sz="1400" kern="1200" cap="small">
                <a:solidFill>
                  <a:schemeClr val="tx1">
                    <a:tint val="75000"/>
                  </a:schemeClr>
                </a:soli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None/>
              <a:defRPr sz="1400" kern="1200" cap="small">
                <a:solidFill>
                  <a:schemeClr val="tx1">
                    <a:tint val="75000"/>
                  </a:schemeClr>
                </a:soli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None/>
              <a:defRPr sz="1200" kern="1200" cap="small">
                <a:solidFill>
                  <a:schemeClr val="tx1">
                    <a:tint val="75000"/>
                  </a:schemeClr>
                </a:soli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None/>
              <a:defRPr sz="1200" kern="1200" cap="small">
                <a:solidFill>
                  <a:schemeClr val="tx1">
                    <a:tint val="75000"/>
                  </a:schemeClr>
                </a:soli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None/>
              <a:defRPr sz="1200" kern="1200" cap="small">
                <a:solidFill>
                  <a:schemeClr val="tx1">
                    <a:tint val="75000"/>
                  </a:schemeClr>
                </a:soli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None/>
              <a:defRPr sz="1200" kern="1200" cap="small">
                <a:solidFill>
                  <a:schemeClr val="tx1">
                    <a:tint val="75000"/>
                  </a:schemeClr>
                </a:soli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endParaRPr lang="en-GB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48639" y="3473403"/>
            <a:ext cx="3844448" cy="1166089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4864712" y="6384369"/>
            <a:ext cx="66688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Using this law, can you complete the second calculation?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132792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4626" y="847731"/>
            <a:ext cx="9497753" cy="4960142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04800" y="313509"/>
            <a:ext cx="53287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How can we use this law with larger numbers?</a:t>
            </a:r>
            <a:endParaRPr lang="en-GB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72080" y="2681104"/>
            <a:ext cx="675081" cy="54593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72079" y="3327802"/>
            <a:ext cx="675081" cy="54593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72080" y="4130965"/>
            <a:ext cx="675081" cy="54593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72078" y="4777663"/>
            <a:ext cx="675081" cy="54593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34865" y="2657986"/>
            <a:ext cx="1267169" cy="569053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69150" y="3334598"/>
            <a:ext cx="1267169" cy="56905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69151" y="4091558"/>
            <a:ext cx="1267169" cy="569053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34864" y="4752767"/>
            <a:ext cx="1267169" cy="569053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77016" y="2657986"/>
            <a:ext cx="2729773" cy="435762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85880" y="3360320"/>
            <a:ext cx="2729773" cy="435762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72886" y="4122141"/>
            <a:ext cx="2729773" cy="435762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85880" y="4777663"/>
            <a:ext cx="2729773" cy="435762"/>
          </a:xfrm>
          <a:prstGeom prst="rect">
            <a:avLst/>
          </a:prstGeom>
        </p:spPr>
      </p:pic>
      <p:sp>
        <p:nvSpPr>
          <p:cNvPr id="21" name="Rounded Rectangle 20"/>
          <p:cNvSpPr/>
          <p:nvPr/>
        </p:nvSpPr>
        <p:spPr>
          <a:xfrm>
            <a:off x="2852578" y="2210399"/>
            <a:ext cx="1562668" cy="3363087"/>
          </a:xfrm>
          <a:prstGeom prst="roundRect">
            <a:avLst/>
          </a:prstGeom>
          <a:noFill/>
          <a:ln w="571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ounded Rectangle 21"/>
          <p:cNvSpPr/>
          <p:nvPr/>
        </p:nvSpPr>
        <p:spPr>
          <a:xfrm>
            <a:off x="4785879" y="2169406"/>
            <a:ext cx="2903789" cy="3404080"/>
          </a:xfrm>
          <a:prstGeom prst="roundRect">
            <a:avLst/>
          </a:prstGeom>
          <a:noFill/>
          <a:ln w="571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TextBox 22"/>
          <p:cNvSpPr txBox="1"/>
          <p:nvPr/>
        </p:nvSpPr>
        <p:spPr>
          <a:xfrm>
            <a:off x="942983" y="6062657"/>
            <a:ext cx="1204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4 x 126 = </a:t>
            </a:r>
            <a:endParaRPr lang="en-GB" dirty="0"/>
          </a:p>
        </p:txBody>
      </p:sp>
      <p:sp>
        <p:nvSpPr>
          <p:cNvPr id="24" name="TextBox 23"/>
          <p:cNvSpPr txBox="1"/>
          <p:nvPr/>
        </p:nvSpPr>
        <p:spPr>
          <a:xfrm>
            <a:off x="1982466" y="6071500"/>
            <a:ext cx="8082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4x100</a:t>
            </a:r>
            <a:endParaRPr lang="en-GB" dirty="0"/>
          </a:p>
        </p:txBody>
      </p:sp>
      <p:sp>
        <p:nvSpPr>
          <p:cNvPr id="25" name="Rounded Rectangle 24"/>
          <p:cNvSpPr/>
          <p:nvPr/>
        </p:nvSpPr>
        <p:spPr>
          <a:xfrm>
            <a:off x="1353583" y="2234785"/>
            <a:ext cx="1033001" cy="3338702"/>
          </a:xfrm>
          <a:prstGeom prst="roundRect">
            <a:avLst/>
          </a:prstGeom>
          <a:noFill/>
          <a:ln w="571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Box 25"/>
          <p:cNvSpPr txBox="1"/>
          <p:nvPr/>
        </p:nvSpPr>
        <p:spPr>
          <a:xfrm>
            <a:off x="2746685" y="6071500"/>
            <a:ext cx="10118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+ 4 x 20</a:t>
            </a:r>
            <a:endParaRPr lang="en-GB" dirty="0"/>
          </a:p>
        </p:txBody>
      </p:sp>
      <p:sp>
        <p:nvSpPr>
          <p:cNvPr id="27" name="TextBox 26"/>
          <p:cNvSpPr txBox="1"/>
          <p:nvPr/>
        </p:nvSpPr>
        <p:spPr>
          <a:xfrm>
            <a:off x="3752923" y="6079644"/>
            <a:ext cx="88357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+ 4 x 6</a:t>
            </a:r>
            <a:endParaRPr lang="en-GB" dirty="0"/>
          </a:p>
        </p:txBody>
      </p:sp>
      <p:cxnSp>
        <p:nvCxnSpPr>
          <p:cNvPr id="5" name="Straight Arrow Connector 4"/>
          <p:cNvCxnSpPr/>
          <p:nvPr/>
        </p:nvCxnSpPr>
        <p:spPr>
          <a:xfrm flipH="1">
            <a:off x="8875776" y="3215083"/>
            <a:ext cx="269966" cy="53772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/>
          <p:nvPr/>
        </p:nvCxnSpPr>
        <p:spPr>
          <a:xfrm>
            <a:off x="9372165" y="3215083"/>
            <a:ext cx="0" cy="57256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/>
          <p:nvPr/>
        </p:nvCxnSpPr>
        <p:spPr>
          <a:xfrm>
            <a:off x="9624713" y="3215083"/>
            <a:ext cx="235132" cy="53772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Box 28"/>
          <p:cNvSpPr txBox="1"/>
          <p:nvPr/>
        </p:nvSpPr>
        <p:spPr>
          <a:xfrm>
            <a:off x="8510390" y="3752809"/>
            <a:ext cx="17235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(100 + 20 + 6 )</a:t>
            </a:r>
            <a:endParaRPr lang="en-GB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12802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4" grpId="0"/>
      <p:bldP spid="25" grpId="0" animBg="1"/>
      <p:bldP spid="26" grpId="0"/>
      <p:bldP spid="27" grpId="0"/>
      <p:bldP spid="2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4626" y="847731"/>
            <a:ext cx="9683069" cy="4960142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04800" y="313509"/>
            <a:ext cx="53287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How can we use this law with larger numbers?</a:t>
            </a:r>
            <a:endParaRPr lang="en-GB" dirty="0"/>
          </a:p>
        </p:txBody>
      </p:sp>
      <p:sp>
        <p:nvSpPr>
          <p:cNvPr id="21" name="Rounded Rectangle 20"/>
          <p:cNvSpPr/>
          <p:nvPr/>
        </p:nvSpPr>
        <p:spPr>
          <a:xfrm>
            <a:off x="2852578" y="2210399"/>
            <a:ext cx="1562668" cy="3363087"/>
          </a:xfrm>
          <a:prstGeom prst="roundRect">
            <a:avLst/>
          </a:prstGeom>
          <a:noFill/>
          <a:ln w="571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ounded Rectangle 21"/>
          <p:cNvSpPr/>
          <p:nvPr/>
        </p:nvSpPr>
        <p:spPr>
          <a:xfrm>
            <a:off x="4785879" y="2169406"/>
            <a:ext cx="2903789" cy="3404080"/>
          </a:xfrm>
          <a:prstGeom prst="roundRect">
            <a:avLst/>
          </a:prstGeom>
          <a:noFill/>
          <a:ln w="571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TextBox 22"/>
          <p:cNvSpPr txBox="1"/>
          <p:nvPr/>
        </p:nvSpPr>
        <p:spPr>
          <a:xfrm>
            <a:off x="942983" y="6062657"/>
            <a:ext cx="1204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3</a:t>
            </a:r>
            <a:r>
              <a:rPr lang="en-US" dirty="0" smtClean="0"/>
              <a:t> x 215 = </a:t>
            </a:r>
            <a:endParaRPr lang="en-GB" dirty="0"/>
          </a:p>
        </p:txBody>
      </p:sp>
      <p:sp>
        <p:nvSpPr>
          <p:cNvPr id="24" name="TextBox 23"/>
          <p:cNvSpPr txBox="1"/>
          <p:nvPr/>
        </p:nvSpPr>
        <p:spPr>
          <a:xfrm>
            <a:off x="1982466" y="6071500"/>
            <a:ext cx="93647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3 x 200</a:t>
            </a:r>
            <a:endParaRPr lang="en-GB" dirty="0"/>
          </a:p>
        </p:txBody>
      </p:sp>
      <p:sp>
        <p:nvSpPr>
          <p:cNvPr id="25" name="Rounded Rectangle 24"/>
          <p:cNvSpPr/>
          <p:nvPr/>
        </p:nvSpPr>
        <p:spPr>
          <a:xfrm>
            <a:off x="1197865" y="2234785"/>
            <a:ext cx="1188720" cy="2803559"/>
          </a:xfrm>
          <a:prstGeom prst="roundRect">
            <a:avLst/>
          </a:prstGeom>
          <a:noFill/>
          <a:ln w="571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Box 25"/>
          <p:cNvSpPr txBox="1"/>
          <p:nvPr/>
        </p:nvSpPr>
        <p:spPr>
          <a:xfrm>
            <a:off x="2746685" y="6071500"/>
            <a:ext cx="10118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+ 3 x 10</a:t>
            </a:r>
            <a:endParaRPr lang="en-GB" dirty="0"/>
          </a:p>
        </p:txBody>
      </p:sp>
      <p:sp>
        <p:nvSpPr>
          <p:cNvPr id="27" name="TextBox 26"/>
          <p:cNvSpPr txBox="1"/>
          <p:nvPr/>
        </p:nvSpPr>
        <p:spPr>
          <a:xfrm>
            <a:off x="3752923" y="6079644"/>
            <a:ext cx="88357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+ 3 x 5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42710" y="2540558"/>
            <a:ext cx="1898447" cy="55319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01692" y="2733930"/>
            <a:ext cx="974276" cy="359818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01692" y="3412984"/>
            <a:ext cx="974276" cy="359818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61301" y="4194701"/>
            <a:ext cx="974276" cy="35981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86240" y="2690482"/>
            <a:ext cx="495343" cy="403895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86240" y="3434616"/>
            <a:ext cx="495343" cy="403895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86239" y="4156240"/>
            <a:ext cx="495343" cy="403895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881239" y="2685219"/>
            <a:ext cx="2682472" cy="457240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922162" y="3410678"/>
            <a:ext cx="2682472" cy="457240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948907" y="4097279"/>
            <a:ext cx="2682472" cy="457240"/>
          </a:xfrm>
          <a:prstGeom prst="rect">
            <a:avLst/>
          </a:prstGeom>
        </p:spPr>
      </p:pic>
      <p:cxnSp>
        <p:nvCxnSpPr>
          <p:cNvPr id="28" name="Straight Arrow Connector 27"/>
          <p:cNvCxnSpPr/>
          <p:nvPr/>
        </p:nvCxnSpPr>
        <p:spPr>
          <a:xfrm flipH="1">
            <a:off x="9209532" y="3090223"/>
            <a:ext cx="269966" cy="53772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Arrow Connector 33"/>
          <p:cNvCxnSpPr/>
          <p:nvPr/>
        </p:nvCxnSpPr>
        <p:spPr>
          <a:xfrm>
            <a:off x="9705921" y="3090223"/>
            <a:ext cx="0" cy="57256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Arrow Connector 34"/>
          <p:cNvCxnSpPr/>
          <p:nvPr/>
        </p:nvCxnSpPr>
        <p:spPr>
          <a:xfrm>
            <a:off x="9958469" y="3090223"/>
            <a:ext cx="235132" cy="53772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extBox 35"/>
          <p:cNvSpPr txBox="1"/>
          <p:nvPr/>
        </p:nvSpPr>
        <p:spPr>
          <a:xfrm>
            <a:off x="8844146" y="3627949"/>
            <a:ext cx="17235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(200 + 10 + 5 )</a:t>
            </a:r>
            <a:endParaRPr lang="en-GB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17248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4" grpId="0"/>
      <p:bldP spid="25" grpId="0" animBg="1"/>
      <p:bldP spid="26" grpId="0"/>
      <p:bldP spid="27" grpId="0"/>
      <p:bldP spid="3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1893" y="1676276"/>
            <a:ext cx="10684166" cy="286536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822960" y="822960"/>
            <a:ext cx="21659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Now it’s your turn: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75213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24075" y="338058"/>
            <a:ext cx="7628281" cy="62184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3972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36755" y="186409"/>
            <a:ext cx="6896698" cy="64851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522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sh">
  <a:themeElements>
    <a:clrScheme name="Mesh">
      <a:dk1>
        <a:sysClr val="windowText" lastClr="000000"/>
      </a:dk1>
      <a:lt1>
        <a:sysClr val="window" lastClr="FFFFFF"/>
      </a:lt1>
      <a:dk2>
        <a:srgbClr val="363D46"/>
      </a:dk2>
      <a:lt2>
        <a:srgbClr val="EBEBEB"/>
      </a:lt2>
      <a:accent1>
        <a:srgbClr val="6F6F6F"/>
      </a:accent1>
      <a:accent2>
        <a:srgbClr val="BFBFA5"/>
      </a:accent2>
      <a:accent3>
        <a:srgbClr val="DCD084"/>
      </a:accent3>
      <a:accent4>
        <a:srgbClr val="E7BF5F"/>
      </a:accent4>
      <a:accent5>
        <a:srgbClr val="E9A039"/>
      </a:accent5>
      <a:accent6>
        <a:srgbClr val="CF7133"/>
      </a:accent6>
      <a:hlink>
        <a:srgbClr val="F28943"/>
      </a:hlink>
      <a:folHlink>
        <a:srgbClr val="F1B76C"/>
      </a:folHlink>
    </a:clrScheme>
    <a:fontScheme name="Mesh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Mesh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84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50800" dist="25400" dir="13500000">
              <a:srgbClr val="000000">
                <a:alpha val="5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>
            <a:bevelT w="25400" h="25400" prst="slope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28000"/>
                <a:satMod val="94000"/>
                <a:lumMod val="20000"/>
              </a:schemeClr>
              <a:schemeClr val="phClr">
                <a:tint val="94000"/>
                <a:shade val="84000"/>
                <a:satMod val="148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esh" id="{789EC3FE-34FD-429C-9918-760025E6C145}" vid="{B8BE45C0-8141-4D58-8C71-A009BC26FBBB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3A0856184BFD4489A0A339298D3E9C6" ma:contentTypeVersion="10" ma:contentTypeDescription="Create a new document." ma:contentTypeScope="" ma:versionID="38078bae32ce2c502353ddd6085d4949">
  <xsd:schema xmlns:xsd="http://www.w3.org/2001/XMLSchema" xmlns:xs="http://www.w3.org/2001/XMLSchema" xmlns:p="http://schemas.microsoft.com/office/2006/metadata/properties" xmlns:ns2="309d9867-99f5-4561-aefc-550f5b2269e7" targetNamespace="http://schemas.microsoft.com/office/2006/metadata/properties" ma:root="true" ma:fieldsID="6adb33fdc11ea4a863fdfe8c663f0088" ns2:_="">
    <xsd:import namespace="309d9867-99f5-4561-aefc-550f5b2269e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9d9867-99f5-4561-aefc-550f5b2269e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600A942-809C-4B6B-BAAB-3A7048D44438}">
  <ds:schemaRefs>
    <ds:schemaRef ds:uri="http://www.w3.org/XML/1998/namespace"/>
    <ds:schemaRef ds:uri="a21c718a-947e-44b9-be03-13e59eecd011"/>
    <ds:schemaRef ds:uri="3d96737b-6112-4c91-a3ba-c8058cfa2d80"/>
    <ds:schemaRef ds:uri="http://purl.org/dc/terms/"/>
    <ds:schemaRef ds:uri="http://schemas.microsoft.com/office/2006/documentManagement/types"/>
    <ds:schemaRef ds:uri="http://purl.org/dc/dcmitype/"/>
    <ds:schemaRef ds:uri="http://schemas.openxmlformats.org/package/2006/metadata/core-properties"/>
    <ds:schemaRef ds:uri="http://schemas.microsoft.com/office/infopath/2007/PartnerControls"/>
    <ds:schemaRef ds:uri="http://schemas.microsoft.com/office/2006/metadata/properties"/>
    <ds:schemaRef ds:uri="http://purl.org/dc/elements/1.1/"/>
  </ds:schemaRefs>
</ds:datastoreItem>
</file>

<file path=customXml/itemProps2.xml><?xml version="1.0" encoding="utf-8"?>
<ds:datastoreItem xmlns:ds="http://schemas.openxmlformats.org/officeDocument/2006/customXml" ds:itemID="{33920331-5485-4E63-8A92-85182ECB06D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5D9699C-0870-4F35-8530-22DDBB98D77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09d9867-99f5-4561-aefc-550f5b2269e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TM03457485[[fn=Mesh]]</Template>
  <TotalTime>29</TotalTime>
  <Words>107</Words>
  <Application>Microsoft Office PowerPoint</Application>
  <PresentationFormat>Widescreen</PresentationFormat>
  <Paragraphs>16</Paragraphs>
  <Slides>6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Century Gothic</vt:lpstr>
      <vt:lpstr>Mesh</vt:lpstr>
      <vt:lpstr>Packager Shell Object</vt:lpstr>
      <vt:lpstr>The distributive law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distributive law</dc:title>
  <dc:creator>Namur Claire</dc:creator>
  <cp:lastModifiedBy>Namur Claire</cp:lastModifiedBy>
  <cp:revision>6</cp:revision>
  <dcterms:created xsi:type="dcterms:W3CDTF">2021-01-30T22:53:43Z</dcterms:created>
  <dcterms:modified xsi:type="dcterms:W3CDTF">2021-02-03T10:22:01Z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0x01010033A0856184BFD4489A0A339298D3E9C6</vt:lpwstr>
  </property>
</Properties>
</file>