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60" r:id="rId7"/>
    <p:sldId id="259" r:id="rId8"/>
    <p:sldId id="258" r:id="rId9"/>
    <p:sldId id="261" r:id="rId10"/>
    <p:sldId id="262" r:id="rId11"/>
    <p:sldId id="265" r:id="rId12"/>
    <p:sldId id="266" r:id="rId13"/>
    <p:sldId id="267" r:id="rId14"/>
    <p:sldId id="268" r:id="rId15"/>
    <p:sldId id="269" r:id="rId16"/>
    <p:sldId id="263" r:id="rId17"/>
    <p:sldId id="264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svOUUgv6m8" TargetMode="External"/><Relationship Id="rId2" Type="http://schemas.openxmlformats.org/officeDocument/2006/relationships/hyperlink" Target="https://www.youtube.com/watch?v=Q93VrYOXSe8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8RRBQZEMd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Fantasy stories: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Lo: to identify the structure of a fantasy story.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5047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fantasy story?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63880" y="1593133"/>
            <a:ext cx="10394707" cy="3475256"/>
          </a:xfrm>
        </p:spPr>
        <p:txBody>
          <a:bodyPr>
            <a:noAutofit/>
          </a:bodyPr>
          <a:lstStyle/>
          <a:p>
            <a:endParaRPr lang="en-US" sz="1600" dirty="0"/>
          </a:p>
          <a:p>
            <a:endParaRPr lang="en-US" sz="1600" dirty="0"/>
          </a:p>
          <a:p>
            <a:r>
              <a:rPr lang="en-US" sz="4000" dirty="0"/>
              <a:t>Fantasy is a genre of fiction that typically, taking inspiration from myth and legend, is set in a fictional universe and features supernatural characters and mythical </a:t>
            </a:r>
            <a:r>
              <a:rPr lang="en-US" sz="4000" dirty="0" smtClean="0"/>
              <a:t>creatures.</a:t>
            </a:r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535659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85801" y="1935340"/>
            <a:ext cx="10394950" cy="26179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85801" y="4553327"/>
            <a:ext cx="94005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Dramatic settings (castles, mountains, </a:t>
            </a:r>
            <a:r>
              <a:rPr lang="en-US" dirty="0" smtClean="0"/>
              <a:t>forest)</a:t>
            </a:r>
          </a:p>
          <a:p>
            <a:r>
              <a:rPr lang="en-US" dirty="0" smtClean="0"/>
              <a:t>Mystery</a:t>
            </a:r>
          </a:p>
          <a:p>
            <a:r>
              <a:rPr lang="en-US" dirty="0" smtClean="0"/>
              <a:t>Magic</a:t>
            </a:r>
          </a:p>
          <a:p>
            <a:r>
              <a:rPr lang="en-US" dirty="0" smtClean="0"/>
              <a:t>Mythical </a:t>
            </a:r>
            <a:r>
              <a:rPr lang="en-US" dirty="0"/>
              <a:t>creatures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9449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fantasy stories do you know?</a:t>
            </a:r>
            <a:endParaRPr lang="en-GB" dirty="0"/>
          </a:p>
        </p:txBody>
      </p:sp>
      <p:pic>
        <p:nvPicPr>
          <p:cNvPr id="2050" name="Picture 2" descr="Image result for Fantasy stories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1732825"/>
            <a:ext cx="2152490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Fantasy stori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535" y="1627981"/>
            <a:ext cx="4025791" cy="352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he Worst Witch (Puffin Books) by  Jill Murphy - Paperback - from World of Books Ltd (SKU: GOR004488162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958" y="1921735"/>
            <a:ext cx="1905000" cy="29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8515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Alice in wonderland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Meeting the rabbit and falling down the hole:</a:t>
            </a: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www.youtube.com/watch?v=Q93VrYOXSe8</a:t>
            </a:r>
            <a:endParaRPr lang="en-GB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The mad hatters tea party:</a:t>
            </a:r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www.youtube.com/watch?v=msvOUUgv6m8</a:t>
            </a:r>
            <a:endParaRPr lang="en-US" dirty="0" smtClean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292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Now read the story: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www.youtube.com/watch?v=I8RRBQZEMdM</a:t>
            </a: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/>
              <a:t>with the Story Teller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9355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is it a fantasy story?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845517" y="1992221"/>
            <a:ext cx="5038725" cy="291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018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Create your own fantasy story ideas.</a:t>
            </a:r>
            <a:endParaRPr lang="en-GB" dirty="0"/>
          </a:p>
        </p:txBody>
      </p:sp>
      <p:pic>
        <p:nvPicPr>
          <p:cNvPr id="4" name="Content Placeholder 3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234" y="1837765"/>
            <a:ext cx="9331006" cy="374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5393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888274" y="966652"/>
            <a:ext cx="9649097" cy="4408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91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05692" y="574766"/>
            <a:ext cx="9300754" cy="4800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322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92183" y="330926"/>
            <a:ext cx="10589623" cy="5044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171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332411" y="783772"/>
            <a:ext cx="9326880" cy="4591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261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Fantasy story writing checklist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731597" y="2063750"/>
            <a:ext cx="4303356" cy="331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735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Activity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/>
              <a:t>Use the fantasy story checklist and generating ideas sheet to come up with your own fantasy story ideas.</a:t>
            </a:r>
          </a:p>
          <a:p>
            <a:r>
              <a:rPr lang="en-US" dirty="0" smtClean="0"/>
              <a:t>Write or draw your ideas down.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818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2D2318C-D5CE-4566-8FEC-FB4CE553506F}"/>
</file>

<file path=customXml/itemProps2.xml><?xml version="1.0" encoding="utf-8"?>
<ds:datastoreItem xmlns:ds="http://schemas.openxmlformats.org/officeDocument/2006/customXml" ds:itemID="{C8802220-3EFE-4D00-B08D-BE7A57ABD7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4C10218-5B7D-45EB-9CEB-C2360F7EE174}">
  <ds:schemaRefs>
    <ds:schemaRef ds:uri="http://schemas.microsoft.com/office/2006/documentManagement/types"/>
    <ds:schemaRef ds:uri="3d96737b-6112-4c91-a3ba-c8058cfa2d80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26</TotalTime>
  <Words>152</Words>
  <Application>Microsoft Office PowerPoint</Application>
  <PresentationFormat>Widescreen</PresentationFormat>
  <Paragraphs>24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Impact</vt:lpstr>
      <vt:lpstr>Main Event</vt:lpstr>
      <vt:lpstr>Fantasy stories: </vt:lpstr>
      <vt:lpstr>What is a fantasy story?</vt:lpstr>
      <vt:lpstr>PowerPoint Presentation</vt:lpstr>
      <vt:lpstr>What fantasy stories do you know?</vt:lpstr>
      <vt:lpstr>Alice in wonderland</vt:lpstr>
      <vt:lpstr>PowerPoint Presentation</vt:lpstr>
      <vt:lpstr>Why is it a fantasy story?</vt:lpstr>
      <vt:lpstr>Create your own fantasy story ideas.</vt:lpstr>
      <vt:lpstr>PowerPoint Presentation</vt:lpstr>
      <vt:lpstr>PowerPoint Presentation</vt:lpstr>
      <vt:lpstr>PowerPoint Presentation</vt:lpstr>
      <vt:lpstr>PowerPoint Presentation</vt:lpstr>
      <vt:lpstr>Fantasy story writing checklist</vt:lpstr>
      <vt:lpstr>Activity 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Fantasy stories:</dc:title>
  <dc:creator>Mcauley Laura</dc:creator>
  <cp:lastModifiedBy>Mcauley Laura</cp:lastModifiedBy>
  <cp:revision>4</cp:revision>
  <dcterms:created xsi:type="dcterms:W3CDTF">2021-02-09T12:59:32Z</dcterms:created>
  <dcterms:modified xsi:type="dcterms:W3CDTF">2021-02-09T13:25:38Z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