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sldIdLst>
    <p:sldId id="271" r:id="rId5"/>
    <p:sldId id="257" r:id="rId6"/>
    <p:sldId id="258" r:id="rId7"/>
    <p:sldId id="259" r:id="rId8"/>
    <p:sldId id="260" r:id="rId9"/>
    <p:sldId id="262" r:id="rId10"/>
    <p:sldId id="263" r:id="rId11"/>
    <p:sldId id="264" r:id="rId12"/>
    <p:sldId id="265" r:id="rId13"/>
    <p:sldId id="266" r:id="rId14"/>
    <p:sldId id="267" r:id="rId15"/>
    <p:sldId id="268" r:id="rId16"/>
    <p:sldId id="269" r:id="rId17"/>
    <p:sldId id="270" r:id="rId18"/>
    <p:sldId id="261" r:id="rId19"/>
    <p:sldId id="272" r:id="rId20"/>
    <p:sldId id="273" r:id="rId21"/>
    <p:sldId id="278" r:id="rId22"/>
    <p:sldId id="279" r:id="rId23"/>
    <p:sldId id="274" r:id="rId24"/>
    <p:sldId id="275" r:id="rId25"/>
    <p:sldId id="276" r:id="rId26"/>
    <p:sldId id="277" r:id="rId2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2" d="100"/>
          <a:sy n="72" d="100"/>
        </p:scale>
        <p:origin x="660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presProps" Target="presProp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62C4313-2F00-4CE6-B52E-3495D8EDBEF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827E2DAA-8A33-46DA-AC9B-203EA6299C0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9A8FE96-61A9-43C1-A66E-74615CD2D88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53F9AB-7D4E-43F8-9255-A817907EE07B}" type="datetimeFigureOut">
              <a:rPr lang="en-GB" smtClean="0"/>
              <a:t>12/01/2021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15F5680-FB66-43C7-8F4C-7099E6C2472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9288E31-8255-4E95-8605-111678A0BF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00B4EE-C1C8-46F7-B0EB-3BAAF31ED1E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672143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D621D46-138C-454B-8F4D-5600B73E306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35B8AB8-9BE1-42BB-BE13-F21A9565B39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24D9070-C491-4E85-A17D-4A2075C30D7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53F9AB-7D4E-43F8-9255-A817907EE07B}" type="datetimeFigureOut">
              <a:rPr lang="en-GB" smtClean="0"/>
              <a:t>12/01/2021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FCBC741-65FF-457D-9D90-8064E20FDA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CD71C7E-9C18-4B26-B62A-C649B511186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00B4EE-C1C8-46F7-B0EB-3BAAF31ED1E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8053912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EF6E40F-B45E-4F9B-A323-C4DD6CD67C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053617E-D0ED-4402-959B-325AF267B67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9D8FD85-AFD2-462A-BE09-82ECDB6455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53F9AB-7D4E-43F8-9255-A817907EE07B}" type="datetimeFigureOut">
              <a:rPr lang="en-GB" smtClean="0"/>
              <a:t>12/01/2021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F52E923-1786-45CC-B370-B9ACE963359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120D35D-AD69-40DC-A2C7-5C3A4295266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00B4EE-C1C8-46F7-B0EB-3BAAF31ED1E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5911294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9F7D79C-2F0C-45F4-8B97-5CAEE8B7827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6895B1D-025E-4737-8638-5E3B4D93CE0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FCC4908-2FB1-4854-914B-EC33BDAD70E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13A5B2C-653B-493C-8D7C-C496AF15516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53F9AB-7D4E-43F8-9255-A817907EE07B}" type="datetimeFigureOut">
              <a:rPr lang="en-GB" smtClean="0"/>
              <a:t>12/01/2021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2BF15EC-AAB8-496F-A46E-F5C0090F03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6F93763-3B45-4B87-BD93-F74F914402E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00B4EE-C1C8-46F7-B0EB-3BAAF31ED1E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9230235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3242471-2FE9-4C62-B695-16573C39CE1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0CFE4A9-7730-421F-814E-4514410847C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7C6DDA8-E598-4973-9C7D-95C1289374A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7DFB9542-230D-473C-A92D-BB0BA173FD6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40FD3603-2F2B-4613-987B-FBC937720F8B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76E6AA6B-A6D8-48D5-B490-53E9D38391E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53F9AB-7D4E-43F8-9255-A817907EE07B}" type="datetimeFigureOut">
              <a:rPr lang="en-GB" smtClean="0"/>
              <a:t>12/01/2021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BABCB589-E918-426F-85BF-A71C26ABD5F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3712DCE3-880D-44E5-AE81-2AD4AD92E4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00B4EE-C1C8-46F7-B0EB-3BAAF31ED1E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8513424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635DD5E-03E7-4D34-B737-12A9B343F61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1AF7629-5135-4BAF-A106-E71BE40379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53F9AB-7D4E-43F8-9255-A817907EE07B}" type="datetimeFigureOut">
              <a:rPr lang="en-GB" smtClean="0"/>
              <a:t>12/01/2021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FC40C52-7E9D-4AA7-8B03-D68AFED4873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DEA174E4-5D3A-4F18-8D4D-3F3D0CEEA64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00B4EE-C1C8-46F7-B0EB-3BAAF31ED1E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7753320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BC14A35-9C2F-4745-9884-52D616ED702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53F9AB-7D4E-43F8-9255-A817907EE07B}" type="datetimeFigureOut">
              <a:rPr lang="en-GB" smtClean="0"/>
              <a:t>12/01/2021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DF0B9A15-395D-41D4-BCD7-AC97508A06B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3FD3207-9BB9-4A80-BA44-F9FB78BC6D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00B4EE-C1C8-46F7-B0EB-3BAAF31ED1E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2518591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BF1BC48-2DE6-4444-B7C6-AC04BDB717D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80237D3-29B0-4563-9D3B-1E772DBC583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5291906-D88A-47E3-960B-983B4D7F0CD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3B02D4D-D24A-4143-A466-50F80EE2340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53F9AB-7D4E-43F8-9255-A817907EE07B}" type="datetimeFigureOut">
              <a:rPr lang="en-GB" smtClean="0"/>
              <a:t>12/01/2021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D0ED90F-AA5B-49A0-92FC-DE8265A3EFD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2DDAF5E-B633-4D29-8845-808DFB2E50E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00B4EE-C1C8-46F7-B0EB-3BAAF31ED1E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590571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D4D1D49-6035-4926-AA71-A0A2EDC15D8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CC6C70DF-C831-4214-954F-AB206C1A2627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DC15FA3-A1AF-4F96-B052-0A928DFB527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7DF399A-3CBF-410D-9CF7-CEF78258C76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53F9AB-7D4E-43F8-9255-A817907EE07B}" type="datetimeFigureOut">
              <a:rPr lang="en-GB" smtClean="0"/>
              <a:t>12/01/2021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494ABE8-DC75-4A46-9A65-82B065B3096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BE4278E-5202-4722-A032-E9D5F54D2C1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00B4EE-C1C8-46F7-B0EB-3BAAF31ED1E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0766681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6EBDED9-C729-4319-9939-F3E3361C525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8AED131-BABA-4F35-BA4E-969DAF20984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87B98C9-F25C-4D9B-A8E8-E0AF35E1D5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53F9AB-7D4E-43F8-9255-A817907EE07B}" type="datetimeFigureOut">
              <a:rPr lang="en-GB" smtClean="0"/>
              <a:t>12/01/2021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F603BC3-A727-4964-908D-CD8831E9C44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F11DAE6-9473-4036-9664-8B07801EF1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00B4EE-C1C8-46F7-B0EB-3BAAF31ED1E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9435239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241647A6-0480-40BC-A311-5EAE0E53B9B6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6E420A8-2E86-4AC7-9061-6136EEE1930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E6D44E3-B351-4A49-8DD5-70DBA244F61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53F9AB-7D4E-43F8-9255-A817907EE07B}" type="datetimeFigureOut">
              <a:rPr lang="en-GB" smtClean="0"/>
              <a:t>12/01/2021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70F197A-7AAF-432C-8213-CFDC593B47B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9BF78C1-2570-4A88-8268-6F4DB29C1FE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00B4EE-C1C8-46F7-B0EB-3BAAF31ED1E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3330205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FE3FF3DE-B591-4BA5-A032-70D8B89231A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53ACB2D-4380-40F6-8887-C0AC833781E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5664AE4-9D87-468F-8475-1F8F87C499D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053F9AB-7D4E-43F8-9255-A817907EE07B}" type="datetimeFigureOut">
              <a:rPr lang="en-GB" smtClean="0"/>
              <a:t>12/01/2021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BDC039A-CEB0-4E46-937E-0B18C3CD28E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82F0084-2357-4CA4-A1EF-F4173878BD8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900B4EE-C1C8-46F7-B0EB-3BAAF31ED1E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1294939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41F1F9DC-2DA5-4C09-AC2A-EFC67A04E99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86910" y="1167432"/>
            <a:ext cx="9872749" cy="54586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5942993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184980E0-1E79-463B-894A-B040D48A0FA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09775" y="1123950"/>
            <a:ext cx="8172450" cy="46101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235651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6D9EE2EB-3155-47F7-A824-A8AFD416902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81200" y="1166812"/>
            <a:ext cx="8229600" cy="45243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0418087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019E11F5-956E-417A-91C5-FF8CC299C0F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33575" y="1076325"/>
            <a:ext cx="8324850" cy="47053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3108476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1F8092DE-0308-4ACA-A316-BD08304EEC0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52625" y="1114425"/>
            <a:ext cx="8286750" cy="46291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7791496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0B85F783-C333-406D-9A3A-A1BB2EEF2C1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38337" y="1114425"/>
            <a:ext cx="8315325" cy="46291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3966535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CF186A66-2401-4063-B0E3-1DE0E77422C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28812" y="1100137"/>
            <a:ext cx="8334375" cy="46577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0174984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E84C9896-3995-45CB-BC5F-D14A4D244D9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52625" y="1133475"/>
            <a:ext cx="8286750" cy="45910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8179746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3A35CDAF-4AEB-43E2-8532-DAABC48A03D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71675" y="1095375"/>
            <a:ext cx="8248650" cy="46672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7026412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45E2532E-CEEE-4E0C-9E9E-F7A9236BAD9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28812" y="1128712"/>
            <a:ext cx="8334375" cy="46005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826910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C9BDCF8C-E955-44DC-ACD0-385A38F366C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62150" y="1128712"/>
            <a:ext cx="8267700" cy="46005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8121751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FE3EF8E5-8A6B-4924-B8D5-E5D81C29105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95487" y="1109662"/>
            <a:ext cx="8201025" cy="46386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8562642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53057BFA-74E6-4186-AFFA-5D49C996600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62150" y="1109662"/>
            <a:ext cx="8267700" cy="46386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3580446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31F90002-5771-423C-BDD8-7716EA75642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43112" y="1128712"/>
            <a:ext cx="8105775" cy="46005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1916207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49A0C9CB-666C-4993-B3A8-84072D489E0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76437" y="1095375"/>
            <a:ext cx="8239125" cy="46672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36099843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71C1E53A-6C09-4DCB-9F89-AFBF3D2256B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47862" y="1114425"/>
            <a:ext cx="8296275" cy="46291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90193478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013F6A4D-748C-4D2F-AC20-6EBE3688EFA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28812" y="1095375"/>
            <a:ext cx="8334375" cy="46672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79172918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E58409BD-5A50-4351-A4E5-B959AE6C1F4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66912" y="1109662"/>
            <a:ext cx="8258175" cy="46386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04710419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5AF12AEB-E2EF-4EF6-A89B-B822A2EEE7C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43112" y="1223962"/>
            <a:ext cx="8105775" cy="44100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2507616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7A2F3AB5-1DFA-43B3-BAFA-DEC521DAB8E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81200" y="1133475"/>
            <a:ext cx="8229600" cy="45910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12430593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C0D82B68-7D79-4860-AA44-3139ACCFC0C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71675" y="1233487"/>
            <a:ext cx="8248650" cy="43910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8482764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3D40A18D-3F4E-4161-A517-AA0DD3133A7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52625" y="1243012"/>
            <a:ext cx="8286750" cy="43719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17719590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4ED592D6-DA56-426A-A7FC-4A655667412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52625" y="1233487"/>
            <a:ext cx="8286750" cy="43910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2833856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33A0856184BFD4489A0A339298D3E9C6" ma:contentTypeVersion="10" ma:contentTypeDescription="Create a new document." ma:contentTypeScope="" ma:versionID="38078bae32ce2c502353ddd6085d4949">
  <xsd:schema xmlns:xsd="http://www.w3.org/2001/XMLSchema" xmlns:xs="http://www.w3.org/2001/XMLSchema" xmlns:p="http://schemas.microsoft.com/office/2006/metadata/properties" xmlns:ns2="309d9867-99f5-4561-aefc-550f5b2269e7" targetNamespace="http://schemas.microsoft.com/office/2006/metadata/properties" ma:root="true" ma:fieldsID="6adb33fdc11ea4a863fdfe8c663f0088" ns2:_="">
    <xsd:import namespace="309d9867-99f5-4561-aefc-550f5b2269e7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KeyPoints" minOccurs="0"/>
                <xsd:element ref="ns2:MediaServiceKeyPoints" minOccurs="0"/>
                <xsd:element ref="ns2:MediaServiceDateTaken" minOccurs="0"/>
                <xsd:element ref="ns2:MediaServiceAutoTags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ServiceLocatio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309d9867-99f5-4561-aefc-550f5b2269e7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DateTaken" ma:index="12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3" nillable="true" ma:displayName="Tags" ma:internalName="MediaServiceAutoTags" ma:readOnly="true">
      <xsd:simpleType>
        <xsd:restriction base="dms:Text"/>
      </xsd:simpleType>
    </xsd:element>
    <xsd:element name="MediaServiceOCR" ma:index="14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Location" ma:index="17" nillable="true" ma:displayName="Location" ma:internalName="MediaServiceLocation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98ECA647-5D5F-4CAE-83B5-9DEC129802BE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309d9867-99f5-4561-aefc-550f5b2269e7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914A5A25-F931-4320-B59A-35CD4E760A30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3795A8C8-2F50-4AF9-8E2A-4CC74CC9F177}">
  <ds:schemaRefs>
    <ds:schemaRef ds:uri="http://schemas.microsoft.com/office/infopath/2007/PartnerControls"/>
    <ds:schemaRef ds:uri="http://schemas.microsoft.com/office/2006/documentManagement/types"/>
    <ds:schemaRef ds:uri="http://www.w3.org/XML/1998/namespace"/>
    <ds:schemaRef ds:uri="http://purl.org/dc/dcmitype/"/>
    <ds:schemaRef ds:uri="http://schemas.openxmlformats.org/package/2006/metadata/core-properties"/>
    <ds:schemaRef ds:uri="http://purl.org/dc/elements/1.1/"/>
    <ds:schemaRef ds:uri="309d9867-99f5-4561-aefc-550f5b2269e7"/>
    <ds:schemaRef ds:uri="http://schemas.microsoft.com/office/2006/metadata/properties"/>
    <ds:schemaRef ds:uri="http://purl.org/dc/terms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10</TotalTime>
  <Words>0</Words>
  <Application>Microsoft Office PowerPoint</Application>
  <PresentationFormat>Widescreen</PresentationFormat>
  <Paragraphs>0</Paragraphs>
  <Slides>23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23</vt:i4>
      </vt:variant>
    </vt:vector>
  </HeadingPairs>
  <TitlesOfParts>
    <vt:vector size="27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Rachel Sprawson</dc:creator>
  <cp:lastModifiedBy>Rachel Sprawson</cp:lastModifiedBy>
  <cp:revision>2</cp:revision>
  <dcterms:created xsi:type="dcterms:W3CDTF">2021-01-12T08:02:40Z</dcterms:created>
  <dcterms:modified xsi:type="dcterms:W3CDTF">2021-01-12T08:13:39Z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0x01010033A0856184BFD4489A0A339298D3E9C6</vt:lpwstr>
  </property>
</Properties>
</file>